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17" r:id="rId2"/>
    <p:sldId id="282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200"/>
    <a:srgbClr val="59595B"/>
    <a:srgbClr val="FCFAEF"/>
    <a:srgbClr val="C5F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00"/>
    <p:restoredTop sz="96327"/>
  </p:normalViewPr>
  <p:slideViewPr>
    <p:cSldViewPr snapToGrid="0">
      <p:cViewPr varScale="1">
        <p:scale>
          <a:sx n="126" d="100"/>
          <a:sy n="126" d="100"/>
        </p:scale>
        <p:origin x="4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EBB5C-C775-8B67-043B-B4B2C8E20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64ECD4-2F49-3C72-9409-601AC2DCB5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274FE-2163-7088-1F5A-AB3F9E0C0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CF208-04BA-5C4D-134B-C4FB9A243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F88E4-4922-5D6C-4967-E037A9565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50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1142B-323E-DCA2-0928-FF300EBAF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CF2646-F142-5EA4-6F95-E164130A50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C0BAC-1923-320C-4B30-D6973BA5E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8A24C-5152-5371-AFE7-F77DA69D2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F8DD2-B594-0638-F432-567C191FC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9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4971AE-DC65-6CFD-5397-3E0A483856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62A17-09B8-CD06-E75A-3BB02998B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526EF-A732-1C48-0322-C58F3F4C8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4ABBD-F771-33D5-F83D-EA08CADB7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31DF7-B090-84AD-0821-FE0B9A636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60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9B9B4-C2B9-ABD4-DEB0-F43697C85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2B6BB-8186-BFCC-9E13-B20CE12A3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BA679-CEE7-C451-54A9-41A1876B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78A09-BC51-4F05-3B67-A409566BE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556FFC-A4F6-77F4-0592-A2CCF7D41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25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B0714-1C41-BD03-01D0-D8313C5E1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3BF46-5A11-38A0-35B2-6C1D2FB7B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CF4BC-0276-58A7-92A2-0C61DA04D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0F2D5-BC45-8B1E-2020-58416D980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92FFF-59FF-3D8E-010A-1E18AC892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88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E401D-C445-15F5-ECC6-10C85A4DA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00417-7F24-BEB7-9CBC-0A7C913847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B897EB-8721-5F4C-9AB1-477265832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C00AF-8D03-196D-04F2-23AABFEAF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56075-8278-EBF4-8509-3AF7D6220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E50D-8E5B-4099-B045-C295AFA13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2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22D61-8E3C-C286-17DA-719F74DF3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E42ECB-1A59-84A1-5DF5-E7940159A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F1932-AA2E-DA27-6418-BA49E3A18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0DA69B-B885-B4D0-65E7-A776DF2D68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8137E2-D51C-7B69-E944-56D3CA190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95878F-DCA5-A391-37A1-3619A51DC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D08B4F-2BC2-925D-41D0-5B1A1594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2C3C11-88E4-FBE4-CE71-1DF60394A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86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656EF-D532-C92F-D334-1591F912F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F23FA7-3E63-C114-19E8-B68C4BA95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A87665-F196-545C-BA30-92CE7FEF1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8718A8-3C4F-12C0-36F9-43C697EA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56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44BED0-901C-5A40-305E-4D26BE461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238DAD-8FA4-F11E-DDA6-A13309297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3A1191-7EEB-1C47-70A2-6E42D90F8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7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E3D3F-4BFA-A680-2605-F0402826D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23DBD-9B47-5F20-513E-C43A44FFB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F88AFA-C698-DB5F-1BE4-B32CDE950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87AE79-0A1F-392E-C1F6-328606D7B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F5ACE-A4C7-24B7-4B8E-719D61DE3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214303-0A48-F728-7090-E5A0CDC5B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6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76447-7DE7-03B1-DE58-6DF34499D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A65C43-C4AD-6C27-81BB-4CAABE3D93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C7727E-C23B-1F88-8E36-8F1CD3B35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70F05B-7E78-DD04-916D-EFAF8867B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7823F-BCBA-1C15-8126-312A1A066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505A04-16B5-D200-844B-B679246D1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6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A2D6D7-576C-6A27-282E-EE73BE202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DA4588-7AC1-5E4B-C3F0-B58B54819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490C1-0D2A-A709-C801-EA3A593F6F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DB4DE-A7AD-4CE4-B8E0-DA5587E4D5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E9A87-5255-3CBD-B434-9FF7397BC4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89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25D3329-7CA5-F080-DB73-E48A941C1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1426" y="1076548"/>
            <a:ext cx="3388761" cy="1407160"/>
          </a:xfrm>
          <a:prstGeom prst="rect">
            <a:avLst/>
          </a:prstGeom>
        </p:spPr>
      </p:pic>
      <p:pic>
        <p:nvPicPr>
          <p:cNvPr id="3" name="Picture 2" descr="A logo for a pub&#10;&#10;AI-generated content may be incorrect.">
            <a:extLst>
              <a:ext uri="{FF2B5EF4-FFF2-40B4-BE49-F238E27FC236}">
                <a16:creationId xmlns:a16="http://schemas.microsoft.com/office/drawing/2014/main" id="{2148EFC6-A582-AC48-0A93-9037C6BB9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4923" y="5911349"/>
            <a:ext cx="3299935" cy="6027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98AE09-87E7-2270-1B8B-3132F0DE57D6}"/>
              </a:ext>
            </a:extLst>
          </p:cNvPr>
          <p:cNvSpPr txBox="1"/>
          <p:nvPr/>
        </p:nvSpPr>
        <p:spPr>
          <a:xfrm>
            <a:off x="2249496" y="3905937"/>
            <a:ext cx="79453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/>
                <a:latin typeface="Helvetica" pitchFamily="2" charset="0"/>
              </a:rPr>
              <a:t>Called To Lead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AF5A52-7FAB-6175-83E9-8E36D07CC42F}"/>
              </a:ext>
            </a:extLst>
          </p:cNvPr>
          <p:cNvSpPr txBox="1"/>
          <p:nvPr/>
        </p:nvSpPr>
        <p:spPr>
          <a:xfrm>
            <a:off x="5649609" y="5118677"/>
            <a:ext cx="1238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/>
                <a:latin typeface="Helvetica" pitchFamily="2" charset="0"/>
              </a:rPr>
              <a:t>Week 5</a:t>
            </a:r>
          </a:p>
        </p:txBody>
      </p:sp>
      <p:pic>
        <p:nvPicPr>
          <p:cNvPr id="2" name="Picture 1" descr="A logo for a company&#10;&#10;AI-generated content may be incorrect.">
            <a:extLst>
              <a:ext uri="{FF2B5EF4-FFF2-40B4-BE49-F238E27FC236}">
                <a16:creationId xmlns:a16="http://schemas.microsoft.com/office/drawing/2014/main" id="{6B91D4F0-6763-D843-3E71-5E99240ECA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1755" y="322063"/>
            <a:ext cx="4628486" cy="3479130"/>
          </a:xfrm>
          <a:prstGeom prst="rect">
            <a:avLst/>
          </a:prstGeom>
        </p:spPr>
      </p:pic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9D8084DC-96A2-E0ED-31C0-B51C8B5A9A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25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and white logo&#10;&#10;AI-generated content may be incorrect.">
            <a:extLst>
              <a:ext uri="{FF2B5EF4-FFF2-40B4-BE49-F238E27FC236}">
                <a16:creationId xmlns:a16="http://schemas.microsoft.com/office/drawing/2014/main" id="{37603903-4A54-4FDE-C9C2-99B3499FA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  <p:pic>
        <p:nvPicPr>
          <p:cNvPr id="3" name="Picture 2" descr="A logo for a company&#10;&#10;AI-generated content may be incorrect.">
            <a:extLst>
              <a:ext uri="{FF2B5EF4-FFF2-40B4-BE49-F238E27FC236}">
                <a16:creationId xmlns:a16="http://schemas.microsoft.com/office/drawing/2014/main" id="{38E79BE6-C38E-C3A3-E77C-3B529BD97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3800" y="740425"/>
            <a:ext cx="5306825" cy="3989022"/>
          </a:xfrm>
          <a:prstGeom prst="rect">
            <a:avLst/>
          </a:prstGeom>
        </p:spPr>
      </p:pic>
      <p:pic>
        <p:nvPicPr>
          <p:cNvPr id="4" name="Picture 3" descr="A logo for a pub&#10;&#10;AI-generated content may be incorrect.">
            <a:extLst>
              <a:ext uri="{FF2B5EF4-FFF2-40B4-BE49-F238E27FC236}">
                <a16:creationId xmlns:a16="http://schemas.microsoft.com/office/drawing/2014/main" id="{51542770-F114-0055-0974-D5CE699C90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4923" y="5911349"/>
            <a:ext cx="3299935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849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1444983"/>
            <a:ext cx="10515600" cy="4466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The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Mandate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 of the Leader.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CA65980E-2A19-C509-F78F-E01C544B63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156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1444983"/>
            <a:ext cx="10515600" cy="4466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You must have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positional availability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2887CA89-E2B7-2ACD-C3E7-67768508E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734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1444983"/>
            <a:ext cx="10515600" cy="4466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You must have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personal attitude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759DDCB6-7A48-4D5F-A95A-05E170845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474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1444983"/>
            <a:ext cx="10515600" cy="4466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You must have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provisional authority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A249C432-1D85-0CF3-AAF8-1F1C16F669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917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649852"/>
            <a:ext cx="10515600" cy="5261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The mandate to lead is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universal in scope 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and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individual in application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CBC38D3F-B598-61C4-1D72-39A42234A6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152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1444983"/>
            <a:ext cx="10515600" cy="4466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Going is the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expectation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, not the exception.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0EABF2D8-42E0-41C4-AF5D-2727FEAD1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89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1444983"/>
            <a:ext cx="10515600" cy="4466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The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Mission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 of the Leader.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561AD222-6050-AF70-FF41-6C172BC506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690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838200" y="1444983"/>
            <a:ext cx="10515600" cy="4466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The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Method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 of the Leader.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C5BC72C5-5A90-F860-3C97-B2620AE01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233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63</Words>
  <Application>Microsoft Macintosh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Franks</dc:creator>
  <cp:lastModifiedBy>Colby Mike</cp:lastModifiedBy>
  <cp:revision>10</cp:revision>
  <dcterms:created xsi:type="dcterms:W3CDTF">2024-07-13T13:36:58Z</dcterms:created>
  <dcterms:modified xsi:type="dcterms:W3CDTF">2025-10-28T18:14:28Z</dcterms:modified>
</cp:coreProperties>
</file>