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9" r:id="rId2"/>
    <p:sldId id="261" r:id="rId3"/>
    <p:sldId id="282" r:id="rId4"/>
    <p:sldId id="307" r:id="rId5"/>
    <p:sldId id="306" r:id="rId6"/>
    <p:sldId id="308" r:id="rId7"/>
    <p:sldId id="302" r:id="rId8"/>
    <p:sldId id="303" r:id="rId9"/>
    <p:sldId id="304" r:id="rId10"/>
    <p:sldId id="305" r:id="rId11"/>
    <p:sldId id="299" r:id="rId12"/>
    <p:sldId id="30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  <a:srgbClr val="59595B"/>
    <a:srgbClr val="FCFAEF"/>
    <a:srgbClr val="C5F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8"/>
    <p:restoredTop sz="96327"/>
  </p:normalViewPr>
  <p:slideViewPr>
    <p:cSldViewPr snapToGrid="0">
      <p:cViewPr varScale="1">
        <p:scale>
          <a:sx n="123" d="100"/>
          <a:sy n="123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F99F-9CD7-D2EC-E48D-33822584D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FB57D-2B66-4728-3A3E-A603DF47E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8D9DD-A824-DF62-B4B4-3A338AA6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8C7-DC21-9345-BBE7-19FBCE01A3F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92E4-C12F-C271-FB33-89996F3F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E8A46-A346-3CEF-92C5-3531E8E1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96F5-CAF9-E347-B754-03091FC7E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4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E2C6-0ECE-A856-489B-B5F01FCB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D67E6-3A11-4B61-2715-6E2D6296C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3D04-BE94-03F7-95EB-59A3CFC7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8C7-DC21-9345-BBE7-19FBCE01A3F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FA7C-C40D-3A31-C35E-89CA5F88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7402-1900-3D06-399F-96501641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96F5-CAF9-E347-B754-03091FC7E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5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33988-3DFA-5498-5F85-745A58959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37AA5-548E-D976-9724-1F39FB454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7FD7-F8BF-7873-EE16-6C8710C3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8C7-DC21-9345-BBE7-19FBCE01A3F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EA94C-6B56-91BE-AAB8-0A252563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762E3-61C5-5904-0F14-B024BDD0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96F5-CAF9-E347-B754-03091FC7E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2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2C1E-A1D2-FE6A-6BAC-AF3197B1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BE3F-78D0-607E-4729-1A3250FD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137E1-0BE0-A422-2351-E4CC113E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8C7-DC21-9345-BBE7-19FBCE01A3F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85792-3143-7C70-ADC0-B6D6039F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1201B-F5A6-69E4-3818-0709BC02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96F5-CAF9-E347-B754-03091FC7E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2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42D5-FC52-83D7-6A03-BB346FAA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15223-7531-0BEB-1BA5-8292BA01F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68BA-DCB1-F60B-F54B-E5E97FA4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8C7-DC21-9345-BBE7-19FBCE01A3F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C5D8-9416-DDB3-8DF2-F42DCC9F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707DE-2288-3419-3FF3-1EE23009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96F5-CAF9-E347-B754-03091FC7E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1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8411-28AE-6C57-E02F-6E7B741D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6263-A722-8A79-F77F-88261CBF5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02FE9-04F0-CE3E-E09C-132B71CFA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323B3-23DA-9B36-F892-C6F7E9D6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8C7-DC21-9345-BBE7-19FBCE01A3F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180CF-35C1-0867-3034-B2ADB401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524B7-13D8-0B4E-6D77-B9D1AF08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96F5-CAF9-E347-B754-03091FC7E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7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A951-4800-D972-39B6-32C2A085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CBC7C-992F-8356-82A8-33C99A706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39DB5-DE08-083A-5429-5273AC6AC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746F9-BFB3-FF43-5523-3BF734CBA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DB8CF-47F4-2C19-A01D-24268CDD8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9BC1D-89F5-CE39-5105-454BD3DA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8C7-DC21-9345-BBE7-19FBCE01A3F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5AAEC-E187-A2D4-D236-B2D2F64A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7AFB20-DD14-9550-D889-D4EED9B9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96F5-CAF9-E347-B754-03091FC7E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3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5D96E-9B94-61D1-1A61-6F9C4152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4F221-4221-B91D-4EE0-ED9F97BD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8C7-DC21-9345-BBE7-19FBCE01A3F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01471-D7D8-58EC-43F9-9E204700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67681-51ED-DE22-027F-561D3B3C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96F5-CAF9-E347-B754-03091FC7E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3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4DF7BF-17E1-BDAB-AE73-64709FDF0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8C7-DC21-9345-BBE7-19FBCE01A3F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B9D5A-EEBB-4E6C-AC69-D6CED535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5167B-9178-C859-11D1-D60EC793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96F5-CAF9-E347-B754-03091FC7E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0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D01A-C887-C98D-4C0E-39B6EA4D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2BA8-622D-A96F-8663-174FD13C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D40B8-9022-18DA-1800-A7F9B21BF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EBB08-AE5D-9D56-4A7B-1CEFFB81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8C7-DC21-9345-BBE7-19FBCE01A3F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7606D-1099-DFFB-08B8-9FBAC59E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3B79D-2482-5269-C085-0F487942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96F5-CAF9-E347-B754-03091FC7E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156A-1E11-C68E-25D6-0756E053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7816F-EDB4-7DDF-A6DF-9111993CB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ADC42-F19B-33B0-25AA-86642548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7B979-D78B-89CD-E1F8-FB46EB15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8C7-DC21-9345-BBE7-19FBCE01A3F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13285-7E20-F05B-37B5-BE1F4927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36514-C6E0-303F-5AD0-8845757B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96F5-CAF9-E347-B754-03091FC7E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2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CFAEF"/>
            </a:gs>
            <a:gs pos="0">
              <a:srgbClr val="C5FD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545C8-7B62-2481-8E33-6D6DAF27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9701A-51E6-6ABD-4FF1-5E7CCE786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D63DC-BBED-842A-D887-F40695DFE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898C7-DC21-9345-BBE7-19FBCE01A3F5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D5D0D-3C11-560A-165C-6FB595372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021F3-A6E2-83DD-EC86-AA8307F5F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96F5-CAF9-E347-B754-03091FC7E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5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pub&#10;&#10;AI-generated content may be incorrect.">
            <a:extLst>
              <a:ext uri="{FF2B5EF4-FFF2-40B4-BE49-F238E27FC236}">
                <a16:creationId xmlns:a16="http://schemas.microsoft.com/office/drawing/2014/main" id="{AEBBA980-0847-7C18-997B-5722DBD3E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923" y="5911349"/>
            <a:ext cx="3299935" cy="602788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BB51E72F-735F-C1F1-F7AE-7B890F69E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349"/>
            <a:ext cx="2983801" cy="602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47B62-1EA3-D2BF-FB9F-146F4DA6B079}"/>
              </a:ext>
            </a:extLst>
          </p:cNvPr>
          <p:cNvSpPr txBox="1"/>
          <p:nvPr/>
        </p:nvSpPr>
        <p:spPr>
          <a:xfrm>
            <a:off x="2249496" y="3905937"/>
            <a:ext cx="7945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/>
                <a:latin typeface="Helvetica" pitchFamily="2" charset="0"/>
              </a:rPr>
              <a:t>The Greatest Leader</a:t>
            </a:r>
          </a:p>
          <a:p>
            <a:pPr algn="ctr"/>
            <a:r>
              <a:rPr lang="en-US" sz="4800" b="1" dirty="0">
                <a:solidFill/>
                <a:latin typeface="Helvetica" pitchFamily="2" charset="0"/>
              </a:rPr>
              <a:t>You’ve Never Heard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D92E4-1C5D-4EDD-DFD4-0C3B715043DC}"/>
              </a:ext>
            </a:extLst>
          </p:cNvPr>
          <p:cNvSpPr txBox="1"/>
          <p:nvPr/>
        </p:nvSpPr>
        <p:spPr>
          <a:xfrm>
            <a:off x="5649610" y="5395675"/>
            <a:ext cx="119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/>
                <a:latin typeface="Helvetica" pitchFamily="2" charset="0"/>
              </a:rPr>
              <a:t>Week 4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429F795A-236E-34CE-97F6-11FEEB866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755" y="322063"/>
            <a:ext cx="4628486" cy="34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3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7347-086E-E09F-ADFD-BBB58A980A12}"/>
              </a:ext>
            </a:extLst>
          </p:cNvPr>
          <p:cNvSpPr txBox="1">
            <a:spLocks/>
          </p:cNvSpPr>
          <p:nvPr/>
        </p:nvSpPr>
        <p:spPr>
          <a:xfrm>
            <a:off x="1147119" y="1828801"/>
            <a:ext cx="10515600" cy="446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>
                <a:solidFill>
                  <a:srgbClr val="59595B"/>
                </a:solidFill>
                <a:latin typeface="Helvetica" pitchFamily="2" charset="0"/>
              </a:rPr>
              <a:t>Legend-making leaders are </a:t>
            </a:r>
            <a:r>
              <a:rPr lang="en-US" sz="8000" b="1" dirty="0">
                <a:solidFill>
                  <a:srgbClr val="076A57"/>
                </a:solidFill>
                <a:latin typeface="Helvetica" pitchFamily="2" charset="0"/>
              </a:rPr>
              <a:t>failure- redeemers</a:t>
            </a:r>
            <a:r>
              <a:rPr lang="en-US" sz="8000" b="1" dirty="0">
                <a:solidFill>
                  <a:srgbClr val="59595B"/>
                </a:solidFill>
                <a:latin typeface="Helvetica" pitchFamily="2" charset="0"/>
              </a:rPr>
              <a:t>.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C9021651-C1C8-5F6F-2C70-2D253BF59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349"/>
            <a:ext cx="2983801" cy="6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BC66D6A-DFF8-1947-45D7-9F9AE8D1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79" b="128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6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oster on a wall&#10;&#10;Description automatically generated">
            <a:extLst>
              <a:ext uri="{FF2B5EF4-FFF2-40B4-BE49-F238E27FC236}">
                <a16:creationId xmlns:a16="http://schemas.microsoft.com/office/drawing/2014/main" id="{2395E11D-0001-0360-D9B3-C3FFD05B3C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5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37603903-4A54-4FDE-C9C2-99B3499FA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911349"/>
            <a:ext cx="2983801" cy="602788"/>
          </a:xfrm>
          <a:prstGeom prst="rect">
            <a:avLst/>
          </a:prstGeom>
        </p:spPr>
      </p:pic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38E79BE6-C38E-C3A3-E77C-3B529BD97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00" y="740425"/>
            <a:ext cx="5306825" cy="3989022"/>
          </a:xfrm>
          <a:prstGeom prst="rect">
            <a:avLst/>
          </a:prstGeom>
        </p:spPr>
      </p:pic>
      <p:pic>
        <p:nvPicPr>
          <p:cNvPr id="4" name="Picture 3" descr="A logo for a pub&#10;&#10;AI-generated content may be incorrect.">
            <a:extLst>
              <a:ext uri="{FF2B5EF4-FFF2-40B4-BE49-F238E27FC236}">
                <a16:creationId xmlns:a16="http://schemas.microsoft.com/office/drawing/2014/main" id="{51542770-F114-0055-0974-D5CE699C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923" y="5911349"/>
            <a:ext cx="3299935" cy="6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7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78FBD2-B979-A5EA-F51B-C645D7E7AA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" y="-2"/>
            <a:ext cx="12192002" cy="6858001"/>
          </a:xfrm>
          <a:prstGeom prst="rect">
            <a:avLst/>
          </a:prstGeom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28558E6E-2B9F-7892-B97F-E3CDE3143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1349"/>
            <a:ext cx="2983801" cy="6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5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7347-086E-E09F-ADFD-BBB58A980A12}"/>
              </a:ext>
            </a:extLst>
          </p:cNvPr>
          <p:cNvSpPr txBox="1">
            <a:spLocks/>
          </p:cNvSpPr>
          <p:nvPr/>
        </p:nvSpPr>
        <p:spPr>
          <a:xfrm>
            <a:off x="1147119" y="1828801"/>
            <a:ext cx="10515600" cy="446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>
                <a:solidFill>
                  <a:srgbClr val="59595B"/>
                </a:solidFill>
                <a:latin typeface="Helvetica" pitchFamily="2" charset="0"/>
              </a:rPr>
              <a:t>Legend-making leaders are </a:t>
            </a:r>
            <a:r>
              <a:rPr lang="en-US" sz="8000" b="1" dirty="0">
                <a:solidFill>
                  <a:srgbClr val="076A57"/>
                </a:solidFill>
                <a:latin typeface="Helvetica" pitchFamily="2" charset="0"/>
              </a:rPr>
              <a:t>people-lovers</a:t>
            </a:r>
            <a:r>
              <a:rPr lang="en-US" sz="8000" b="1" dirty="0">
                <a:solidFill>
                  <a:srgbClr val="59595B"/>
                </a:solidFill>
                <a:latin typeface="Helvetica" pitchFamily="2" charset="0"/>
              </a:rPr>
              <a:t>.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F22C189B-E41D-F610-FC80-98FF8AC20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349"/>
            <a:ext cx="2983801" cy="6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5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Bono Fast Facts | CNN">
            <a:extLst>
              <a:ext uri="{FF2B5EF4-FFF2-40B4-BE49-F238E27FC236}">
                <a16:creationId xmlns:a16="http://schemas.microsoft.com/office/drawing/2014/main" id="{76E666B9-7ED7-718B-8E8F-8752A35C0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" b="2328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1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h yeah! Why Randy 'Macho Man' Savage is wrestling's enduring antihero -  ESPN">
            <a:extLst>
              <a:ext uri="{FF2B5EF4-FFF2-40B4-BE49-F238E27FC236}">
                <a16:creationId xmlns:a16="http://schemas.microsoft.com/office/drawing/2014/main" id="{0CBC4418-038F-A3C5-19B0-4091301EB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3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7347-086E-E09F-ADFD-BBB58A980A12}"/>
              </a:ext>
            </a:extLst>
          </p:cNvPr>
          <p:cNvSpPr txBox="1">
            <a:spLocks/>
          </p:cNvSpPr>
          <p:nvPr/>
        </p:nvSpPr>
        <p:spPr>
          <a:xfrm>
            <a:off x="1147119" y="1828801"/>
            <a:ext cx="10515600" cy="446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>
                <a:solidFill>
                  <a:srgbClr val="59595B"/>
                </a:solidFill>
                <a:latin typeface="Helvetica" pitchFamily="2" charset="0"/>
              </a:rPr>
              <a:t>Legend-making leaders are </a:t>
            </a:r>
            <a:r>
              <a:rPr lang="en-US" sz="8000" b="1" dirty="0">
                <a:solidFill>
                  <a:srgbClr val="076A57"/>
                </a:solidFill>
                <a:latin typeface="Helvetica" pitchFamily="2" charset="0"/>
              </a:rPr>
              <a:t>people-lovers</a:t>
            </a:r>
            <a:r>
              <a:rPr lang="en-US" sz="8000" b="1" dirty="0">
                <a:solidFill>
                  <a:srgbClr val="59595B"/>
                </a:solidFill>
                <a:latin typeface="Helvetica" pitchFamily="2" charset="0"/>
              </a:rPr>
              <a:t>.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BABB75DF-BB5A-6679-5C4C-2C463B03B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349"/>
            <a:ext cx="2983801" cy="6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2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7347-086E-E09F-ADFD-BBB58A980A12}"/>
              </a:ext>
            </a:extLst>
          </p:cNvPr>
          <p:cNvSpPr txBox="1">
            <a:spLocks/>
          </p:cNvSpPr>
          <p:nvPr/>
        </p:nvSpPr>
        <p:spPr>
          <a:xfrm>
            <a:off x="1147119" y="1828801"/>
            <a:ext cx="10515600" cy="446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>
                <a:solidFill>
                  <a:srgbClr val="59595B"/>
                </a:solidFill>
                <a:latin typeface="Helvetica" pitchFamily="2" charset="0"/>
              </a:rPr>
              <a:t>Legend-making leaders are </a:t>
            </a:r>
            <a:r>
              <a:rPr lang="en-US" sz="8000" b="1" dirty="0">
                <a:solidFill>
                  <a:srgbClr val="076A57"/>
                </a:solidFill>
                <a:latin typeface="Helvetica" pitchFamily="2" charset="0"/>
              </a:rPr>
              <a:t>risk-takers</a:t>
            </a:r>
            <a:r>
              <a:rPr lang="en-US" sz="8000" b="1" dirty="0">
                <a:solidFill>
                  <a:srgbClr val="59595B"/>
                </a:solidFill>
                <a:latin typeface="Helvetica" pitchFamily="2" charset="0"/>
              </a:rPr>
              <a:t>.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6DBDE39-C0B4-ACA4-CE8A-8273A69CB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349"/>
            <a:ext cx="2983801" cy="6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8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7347-086E-E09F-ADFD-BBB58A980A12}"/>
              </a:ext>
            </a:extLst>
          </p:cNvPr>
          <p:cNvSpPr txBox="1">
            <a:spLocks/>
          </p:cNvSpPr>
          <p:nvPr/>
        </p:nvSpPr>
        <p:spPr>
          <a:xfrm>
            <a:off x="1147119" y="1828801"/>
            <a:ext cx="10515600" cy="446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>
                <a:solidFill>
                  <a:srgbClr val="59595B"/>
                </a:solidFill>
                <a:latin typeface="Helvetica" pitchFamily="2" charset="0"/>
              </a:rPr>
              <a:t>Legend-making leaders are </a:t>
            </a:r>
            <a:r>
              <a:rPr lang="en-US" sz="8000" b="1" dirty="0">
                <a:solidFill>
                  <a:srgbClr val="076A57"/>
                </a:solidFill>
                <a:latin typeface="Helvetica" pitchFamily="2" charset="0"/>
              </a:rPr>
              <a:t>grace-revealers</a:t>
            </a:r>
            <a:r>
              <a:rPr lang="en-US" sz="8000" b="1" dirty="0">
                <a:solidFill>
                  <a:srgbClr val="59595B"/>
                </a:solidFill>
                <a:latin typeface="Helvetica" pitchFamily="2" charset="0"/>
              </a:rPr>
              <a:t>.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01EDCB41-C908-92A6-3C01-380E12DB3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349"/>
            <a:ext cx="2983801" cy="6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7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7347-086E-E09F-ADFD-BBB58A980A12}"/>
              </a:ext>
            </a:extLst>
          </p:cNvPr>
          <p:cNvSpPr txBox="1">
            <a:spLocks/>
          </p:cNvSpPr>
          <p:nvPr/>
        </p:nvSpPr>
        <p:spPr>
          <a:xfrm>
            <a:off x="1147119" y="1828801"/>
            <a:ext cx="10515600" cy="446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b="1" dirty="0">
                <a:solidFill>
                  <a:srgbClr val="59595B"/>
                </a:solidFill>
                <a:latin typeface="Helvetica" pitchFamily="2" charset="0"/>
              </a:rPr>
              <a:t>Legend-making leaders are </a:t>
            </a:r>
            <a:r>
              <a:rPr lang="en-US" sz="8000" b="1" dirty="0">
                <a:solidFill>
                  <a:srgbClr val="076A57"/>
                </a:solidFill>
                <a:latin typeface="Helvetica" pitchFamily="2" charset="0"/>
              </a:rPr>
              <a:t>prominence-pushers</a:t>
            </a:r>
            <a:r>
              <a:rPr lang="en-US" sz="8000" b="1" dirty="0">
                <a:solidFill>
                  <a:srgbClr val="59595B"/>
                </a:solidFill>
                <a:latin typeface="Helvetica" pitchFamily="2" charset="0"/>
              </a:rPr>
              <a:t>.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827E8F23-7387-5F8E-4FCA-A5200369A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1349"/>
            <a:ext cx="2983801" cy="6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F0D23BE5-726B-B74B-8370-A9478157C988}" vid="{54AFB03E-319C-7D49-A689-4CE1C11A87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40</Words>
  <Application>Microsoft Macintosh PowerPoint</Application>
  <PresentationFormat>Widescreen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Franks</dc:creator>
  <cp:lastModifiedBy>Colby Mike</cp:lastModifiedBy>
  <cp:revision>10</cp:revision>
  <dcterms:created xsi:type="dcterms:W3CDTF">2024-07-13T13:36:58Z</dcterms:created>
  <dcterms:modified xsi:type="dcterms:W3CDTF">2025-10-30T14:54:37Z</dcterms:modified>
</cp:coreProperties>
</file>