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5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200"/>
    <a:srgbClr val="59595B"/>
    <a:srgbClr val="FCFAEF"/>
    <a:srgbClr val="C5F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08"/>
    <p:restoredTop sz="96327"/>
  </p:normalViewPr>
  <p:slideViewPr>
    <p:cSldViewPr snapToGrid="0">
      <p:cViewPr varScale="1">
        <p:scale>
          <a:sx n="126" d="100"/>
          <a:sy n="126" d="100"/>
        </p:scale>
        <p:origin x="5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9F99F-9CD7-D2EC-E48D-33822584D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FFB57D-2B66-4728-3A3E-A603DF47E5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8D9DD-A824-DF62-B4B4-3A338AA62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D92E4-C12F-C271-FB33-89996F3F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E8A46-A346-3CEF-92C5-3531E8E1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4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EE2C6-0ECE-A856-489B-B5F01FCB7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BD67E6-3A11-4B61-2715-6E2D6296C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A3D04-BE94-03F7-95EB-59A3CFC77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6FA7C-C40D-3A31-C35E-89CA5F88C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67402-1900-3D06-399F-965016413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55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D33988-3DFA-5498-5F85-745A589591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E37AA5-548E-D976-9724-1F39FB4540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37FD7-F8BF-7873-EE16-6C8710C33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EA94C-6B56-91BE-AAB8-0A2525631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762E3-61C5-5904-0F14-B024BDD06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26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82C1E-A1D2-FE6A-6BAC-AF3197B17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ABE3F-78D0-607E-4729-1A3250FDA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137E1-0BE0-A422-2351-E4CC113E9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85792-3143-7C70-ADC0-B6D6039F9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1201B-F5A6-69E4-3818-0709BC029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25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742D5-FC52-83D7-6A03-BB346FAA5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15223-7531-0BEB-1BA5-8292BA01F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368BA-DCB1-F60B-F54B-E5E97FA46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BC5D8-9416-DDB3-8DF2-F42DCC9F8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707DE-2288-3419-3FF3-1EE230093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1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38411-28AE-6C57-E02F-6E7B741D8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16263-A722-8A79-F77F-88261CBF50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02FE9-04F0-CE3E-E09C-132B71CFA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323B3-23DA-9B36-F892-C6F7E9D62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180CF-35C1-0867-3034-B2ADB4017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524B7-13D8-0B4E-6D77-B9D1AF081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57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6A951-4800-D972-39B6-32C2A0857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CBC7C-992F-8356-82A8-33C99A706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F39DB5-DE08-083A-5429-5273AC6AC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A746F9-BFB3-FF43-5523-3BF734CBA7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DDB8CF-47F4-2C19-A01D-24268CDD8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B9BC1D-89F5-CE39-5105-454BD3DA0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5AAEC-E187-A2D4-D236-B2D2F64A3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7AFB20-DD14-9550-D889-D4EED9B9D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930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5D96E-9B94-61D1-1A61-6F9C41525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44F221-4221-B91D-4EE0-ED9F97BD1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101471-D7D8-58EC-43F9-9E2047005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E67681-51ED-DE22-027F-561D3B3CF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3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4DF7BF-17E1-BDAB-AE73-64709FDF0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CB9D5A-EEBB-4E6C-AC69-D6CED535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85167B-9178-C859-11D1-D60EC7930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0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CD01A-C887-C98D-4C0E-39B6EA4D4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D2BA8-622D-A96F-8663-174FD13C1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D40B8-9022-18DA-1800-A7F9B21BF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EBB08-AE5D-9D56-4A7B-1CEFFB81E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7606D-1099-DFFB-08B8-9FBAC59ED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43B79D-2482-5269-C085-0F487942E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9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4156A-1E11-C68E-25D6-0756E0531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7816F-EDB4-7DDF-A6DF-9111993CB2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ADC42-F19B-33B0-25AA-866425489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77B979-D78B-89CD-E1F8-FB46EB156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E13285-7E20-F05B-37B5-BE1F49278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36514-C6E0-303F-5AD0-8845757B7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22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CFAEF"/>
            </a:gs>
            <a:gs pos="0">
              <a:srgbClr val="C5FDF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A545C8-7B62-2481-8E33-6D6DAF27A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9701A-51E6-6ABD-4FF1-5E7CCE786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D63DC-BBED-842A-D887-F40695DFE5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898C7-DC21-9345-BBE7-19FBCE01A3F5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D5D0D-3C11-560A-165C-6FB595372D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021F3-A6E2-83DD-EC86-AA8307F5F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796F5-CAF9-E347-B754-03091FC7E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5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for a pub&#10;&#10;AI-generated content may be incorrect.">
            <a:extLst>
              <a:ext uri="{FF2B5EF4-FFF2-40B4-BE49-F238E27FC236}">
                <a16:creationId xmlns:a16="http://schemas.microsoft.com/office/drawing/2014/main" id="{AEBBA980-0847-7C18-997B-5722DBD3E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4923" y="5911349"/>
            <a:ext cx="3299935" cy="602788"/>
          </a:xfrm>
          <a:prstGeom prst="rect">
            <a:avLst/>
          </a:prstGeom>
        </p:spPr>
      </p:pic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BB51E72F-735F-C1F1-F7AE-7B890F69E8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247B62-1EA3-D2BF-FB9F-146F4DA6B079}"/>
              </a:ext>
            </a:extLst>
          </p:cNvPr>
          <p:cNvSpPr txBox="1"/>
          <p:nvPr/>
        </p:nvSpPr>
        <p:spPr>
          <a:xfrm>
            <a:off x="2249496" y="3905937"/>
            <a:ext cx="79453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/>
                <a:latin typeface="Helvetica" pitchFamily="2" charset="0"/>
              </a:rPr>
              <a:t>Lead Like Jesus Pt.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9D92E4-1C5D-4EDD-DFD4-0C3B715043DC}"/>
              </a:ext>
            </a:extLst>
          </p:cNvPr>
          <p:cNvSpPr txBox="1"/>
          <p:nvPr/>
        </p:nvSpPr>
        <p:spPr>
          <a:xfrm>
            <a:off x="5649610" y="5118677"/>
            <a:ext cx="1228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/>
                <a:latin typeface="Helvetica" pitchFamily="2" charset="0"/>
              </a:rPr>
              <a:t>Week 2</a:t>
            </a:r>
          </a:p>
        </p:txBody>
      </p:sp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429F795A-236E-34CE-97F6-11FEEB866C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1755" y="322063"/>
            <a:ext cx="4628486" cy="3479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355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3064476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II.	Great leaders have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humility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3631C796-ED35-83DD-BD64-2E75A051C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865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3064476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III. Great leaders have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love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461850DF-A298-77A7-4211-07091BC55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116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3064476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IV.	Great leaders have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perseverance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400AC214-459D-9B98-7432-C5B538C20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681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3064476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V.	 Great leaders have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courage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901DA4D7-A668-83A1-C9C1-380231B68E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366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606287"/>
            <a:ext cx="10515600" cy="56888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To develop integrity, you must have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Scripture meditation 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and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consistent accountability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CC1D9537-7699-3976-F3C0-1AD713575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027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606287"/>
            <a:ext cx="10515600" cy="56888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To develop humility, you must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seek feedback 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and find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service opportunities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732D891E-7745-CB53-9F4E-249935418C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926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606287"/>
            <a:ext cx="10515600" cy="56888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To develop love, intentionally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invest in relationships 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and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practice active listening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A21D3D8A-DF3C-A413-C19F-35B948E1F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222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606287"/>
            <a:ext cx="10515600" cy="56888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To develop perseverance,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pray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 and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set goals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E3A86992-E829-25EB-4269-6C3CDC29B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426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606287"/>
            <a:ext cx="10515600" cy="56888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To develop courage,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stand for truth 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and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be bold in your obedience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237BDD85-A093-BEF7-794D-9F8C70AA7E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084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and white logo&#10;&#10;AI-generated content may be incorrect.">
            <a:extLst>
              <a:ext uri="{FF2B5EF4-FFF2-40B4-BE49-F238E27FC236}">
                <a16:creationId xmlns:a16="http://schemas.microsoft.com/office/drawing/2014/main" id="{37603903-4A54-4FDE-C9C2-99B3499FA1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  <p:pic>
        <p:nvPicPr>
          <p:cNvPr id="3" name="Picture 2" descr="A logo for a company&#10;&#10;AI-generated content may be incorrect.">
            <a:extLst>
              <a:ext uri="{FF2B5EF4-FFF2-40B4-BE49-F238E27FC236}">
                <a16:creationId xmlns:a16="http://schemas.microsoft.com/office/drawing/2014/main" id="{38E79BE6-C38E-C3A3-E77C-3B529BD97A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3800" y="740425"/>
            <a:ext cx="5306825" cy="3989022"/>
          </a:xfrm>
          <a:prstGeom prst="rect">
            <a:avLst/>
          </a:prstGeom>
        </p:spPr>
      </p:pic>
      <p:pic>
        <p:nvPicPr>
          <p:cNvPr id="4" name="Picture 3" descr="A logo for a pub&#10;&#10;AI-generated content may be incorrect.">
            <a:extLst>
              <a:ext uri="{FF2B5EF4-FFF2-40B4-BE49-F238E27FC236}">
                <a16:creationId xmlns:a16="http://schemas.microsoft.com/office/drawing/2014/main" id="{51542770-F114-0055-0974-D5CE699C90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4923" y="5911349"/>
            <a:ext cx="3299935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413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3064476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Leadership is not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position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5EA63214-9E8B-03C2-5D40-CA61B097F7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357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3064476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Leadership is not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personality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DD5DB0F4-7414-1DCB-3221-C1B1F60992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44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3064476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Leadership is not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popularity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5C944D1E-AFC8-FAC0-7167-5009D0B591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156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3064476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Leadership is not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power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3C11CEA4-5F3F-B099-DBE9-3C1DE321D7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65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3064476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Leadership is not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private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0FBD6A8E-BF9C-7846-AAA8-5113BA2E8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591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264640" y="258418"/>
            <a:ext cx="11662719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In a specifically Christian context, leadership is influencing the people around me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for the glory of God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 and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their own good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DBDCCE90-896D-AEA0-B079-EB64207C4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077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3064476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Influence flows from your character.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A872CDB3-EF4F-05AF-71D2-14B3808D7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414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7347-086E-E09F-ADFD-BBB58A980A12}"/>
              </a:ext>
            </a:extLst>
          </p:cNvPr>
          <p:cNvSpPr txBox="1">
            <a:spLocks/>
          </p:cNvSpPr>
          <p:nvPr/>
        </p:nvSpPr>
        <p:spPr>
          <a:xfrm>
            <a:off x="1147119" y="3064476"/>
            <a:ext cx="10515600" cy="3230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I.	Great leaders have </a:t>
            </a:r>
            <a:r>
              <a:rPr lang="en-US" sz="8000" b="1" dirty="0">
                <a:solidFill>
                  <a:srgbClr val="076A57"/>
                </a:solidFill>
                <a:latin typeface="Helvetica" pitchFamily="2" charset="0"/>
              </a:rPr>
              <a:t>integrity</a:t>
            </a:r>
            <a:r>
              <a:rPr lang="en-US" sz="8000" b="1" dirty="0">
                <a:solidFill>
                  <a:srgbClr val="59595B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61BB32B6-8439-C398-F802-87256D279D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5911349"/>
            <a:ext cx="2983801" cy="60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044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Template" id="{F0D23BE5-726B-B74B-8370-A9478157C988}" vid="{54AFB03E-319C-7D49-A689-4CE1C11A872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164</Words>
  <Application>Microsoft Macintosh PowerPoint</Application>
  <PresentationFormat>Widescreen</PresentationFormat>
  <Paragraphs>19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Franks</dc:creator>
  <cp:lastModifiedBy>Colby Mike</cp:lastModifiedBy>
  <cp:revision>6</cp:revision>
  <dcterms:created xsi:type="dcterms:W3CDTF">2024-07-13T13:36:58Z</dcterms:created>
  <dcterms:modified xsi:type="dcterms:W3CDTF">2025-10-28T18:13:22Z</dcterms:modified>
</cp:coreProperties>
</file>