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1" r:id="rId3"/>
    <p:sldId id="265" r:id="rId4"/>
    <p:sldId id="266" r:id="rId5"/>
    <p:sldId id="262" r:id="rId6"/>
    <p:sldId id="264" r:id="rId7"/>
    <p:sldId id="267" r:id="rId8"/>
    <p:sldId id="268" r:id="rId9"/>
    <p:sldId id="269" r:id="rId10"/>
    <p:sldId id="270" r:id="rId11"/>
    <p:sldId id="271" r:id="rId12"/>
    <p:sldId id="272" r:id="rId13"/>
    <p:sldId id="273" r:id="rId14"/>
    <p:sldId id="274" r:id="rId15"/>
    <p:sldId id="275" r:id="rId16"/>
    <p:sldId id="276" r:id="rId17"/>
    <p:sldId id="277" r:id="rId18"/>
    <p:sldId id="278" r:id="rId19"/>
    <p:sldId id="279" r:id="rId20"/>
    <p:sldId id="280" r:id="rId21"/>
    <p:sldId id="281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8200"/>
    <a:srgbClr val="59595B"/>
    <a:srgbClr val="FCFAEF"/>
    <a:srgbClr val="C5FDF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899"/>
    <p:restoredTop sz="96327"/>
  </p:normalViewPr>
  <p:slideViewPr>
    <p:cSldViewPr snapToGrid="0">
      <p:cViewPr varScale="1">
        <p:scale>
          <a:sx n="97" d="100"/>
          <a:sy n="97" d="100"/>
        </p:scale>
        <p:origin x="224" y="8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A9F99F-9CD7-D2EC-E48D-33822584D0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DFFB57D-2B66-4728-3A3E-A603DF47E5C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08D9DD-A824-DF62-B4B4-3A338AA620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898C7-DC21-9345-BBE7-19FBCE01A3F5}" type="datetimeFigureOut">
              <a:rPr lang="en-US" smtClean="0"/>
              <a:t>10/22/25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8D92E4-C12F-C271-FB33-89996F3F16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7E8A46-A346-3CEF-92C5-3531E8E167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0796F5-CAF9-E347-B754-03091FC7EF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50451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5EE2C6-0ECE-A856-489B-B5F01FCB7F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3BD67E6-3A11-4B61-2715-6E2D6296C19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3A3D04-BE94-03F7-95EB-59A3CFC77D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898C7-DC21-9345-BBE7-19FBCE01A3F5}" type="datetimeFigureOut">
              <a:rPr lang="en-US" smtClean="0"/>
              <a:t>10/22/25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26FA7C-C40D-3A31-C35E-89CA5F88C0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B67402-1900-3D06-399F-9650164131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0796F5-CAF9-E347-B754-03091FC7EF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78551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DD33988-3DFA-5498-5F85-745A589591D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9E37AA5-548E-D976-9724-1F39FB45407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637FD7-F8BF-7873-EE16-6C8710C33F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898C7-DC21-9345-BBE7-19FBCE01A3F5}" type="datetimeFigureOut">
              <a:rPr lang="en-US" smtClean="0"/>
              <a:t>10/22/25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FEA94C-6B56-91BE-AAB8-0A25256316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1762E3-61C5-5904-0F14-B024BDD061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0796F5-CAF9-E347-B754-03091FC7EF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47266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682C1E-A1D2-FE6A-6BAC-AF3197B175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2ABE3F-78D0-607E-4729-1A3250FDA1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5137E1-0BE0-A422-2351-E4CC113E9C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898C7-DC21-9345-BBE7-19FBCE01A3F5}" type="datetimeFigureOut">
              <a:rPr lang="en-US" smtClean="0"/>
              <a:t>10/22/25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785792-3143-7C70-ADC0-B6D6039F97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21201B-F5A6-69E4-3818-0709BC0295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0796F5-CAF9-E347-B754-03091FC7EF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72255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A742D5-FC52-83D7-6A03-BB346FAA50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4915223-7531-0BEB-1BA5-8292BA01F6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5368BA-DCB1-F60B-F54B-E5E97FA467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898C7-DC21-9345-BBE7-19FBCE01A3F5}" type="datetimeFigureOut">
              <a:rPr lang="en-US" smtClean="0"/>
              <a:t>10/22/25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1BC5D8-9416-DDB3-8DF2-F42DCC9F8F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8707DE-2288-3419-3FF3-1EE2300933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0796F5-CAF9-E347-B754-03091FC7EF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35123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238411-28AE-6C57-E02F-6E7B741D89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C16263-A722-8A79-F77F-88261CBF502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7F02FE9-04F0-CE3E-E09C-132B71CFA9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34323B3-23DA-9B36-F892-C6F7E9D62E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898C7-DC21-9345-BBE7-19FBCE01A3F5}" type="datetimeFigureOut">
              <a:rPr lang="en-US" smtClean="0"/>
              <a:t>10/22/25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1180CF-35C1-0867-3034-B2ADB40173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3A524B7-13D8-0B4E-6D77-B9D1AF081C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0796F5-CAF9-E347-B754-03091FC7EF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85722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96A951-4800-D972-39B6-32C2A08571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EFCBC7C-992F-8356-82A8-33C99A7065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0F39DB5-DE08-083A-5429-5273AC6ACA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DA746F9-BFB3-FF43-5523-3BF734CBA75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ADDB8CF-47F4-2C19-A01D-24268CDD8DA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9B9BC1D-89F5-CE39-5105-454BD3DA0B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898C7-DC21-9345-BBE7-19FBCE01A3F5}" type="datetimeFigureOut">
              <a:rPr lang="en-US" smtClean="0"/>
              <a:t>10/22/25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105AAEC-E187-A2D4-D236-B2D2F64A30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B7AFB20-DD14-9550-D889-D4EED9B9D5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0796F5-CAF9-E347-B754-03091FC7EF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59301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95D96E-9B94-61D1-1A61-6F9C415251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F44F221-4221-B91D-4EE0-ED9F97BD13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898C7-DC21-9345-BBE7-19FBCE01A3F5}" type="datetimeFigureOut">
              <a:rPr lang="en-US" smtClean="0"/>
              <a:t>10/22/25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0101471-D7D8-58EC-43F9-9E20470053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9E67681-51ED-DE22-027F-561D3B3CF3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0796F5-CAF9-E347-B754-03091FC7EF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16332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24DF7BF-17E1-BDAB-AE73-64709FDF03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898C7-DC21-9345-BBE7-19FBCE01A3F5}" type="datetimeFigureOut">
              <a:rPr lang="en-US" smtClean="0"/>
              <a:t>10/22/25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BCB9D5A-EEBB-4E6C-AC69-D6CED53565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485167B-9178-C859-11D1-D60EC7930F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0796F5-CAF9-E347-B754-03091FC7EF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18066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6CD01A-C887-C98D-4C0E-39B6EA4D45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4D2BA8-622D-A96F-8663-174FD13C1D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73D40B8-9022-18DA-1800-A7F9B21BFE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FDEBB08-AE5D-9D56-4A7B-1CEFFB81E5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898C7-DC21-9345-BBE7-19FBCE01A3F5}" type="datetimeFigureOut">
              <a:rPr lang="en-US" smtClean="0"/>
              <a:t>10/22/25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5F7606D-1099-DFFB-08B8-9FBAC59ED7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243B79D-2482-5269-C085-0F487942EE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0796F5-CAF9-E347-B754-03091FC7EF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0796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A4156A-1E11-C68E-25D6-0756E0531D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047816F-EDB4-7DDF-A6DF-9111993CB2E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BBADC42-F19B-33B0-25AA-8664254897C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277B979-D78B-89CD-E1F8-FB46EB1564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898C7-DC21-9345-BBE7-19FBCE01A3F5}" type="datetimeFigureOut">
              <a:rPr lang="en-US" smtClean="0"/>
              <a:t>10/22/25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DE13285-7E20-F05B-37B5-BE1F49278F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536514-C6E0-303F-5AD0-8845757B7F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0796F5-CAF9-E347-B754-03091FC7EF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95228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8A545C8-7B62-2481-8E33-6D6DAF27AF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419701A-51E6-6ABD-4FF1-5E7CCE7868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1D63DC-BBED-842A-D887-F40695DFE59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F898C7-DC21-9345-BBE7-19FBCE01A3F5}" type="datetimeFigureOut">
              <a:rPr lang="en-US" smtClean="0"/>
              <a:t>10/22/25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ED5D0D-3C11-560A-165C-6FB595372D3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0021F3-A6E2-83DD-EC86-AA8307F5F5D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0796F5-CAF9-E347-B754-03091FC7EF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47582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jp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black background with white text&#10;&#10;Description automatically generated">
            <a:extLst>
              <a:ext uri="{FF2B5EF4-FFF2-40B4-BE49-F238E27FC236}">
                <a16:creationId xmlns:a16="http://schemas.microsoft.com/office/drawing/2014/main" id="{A25D3329-7CA5-F080-DB73-E48A941C1AB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81426" y="1076548"/>
            <a:ext cx="3388761" cy="1407160"/>
          </a:xfrm>
          <a:prstGeom prst="rect">
            <a:avLst/>
          </a:prstGeom>
        </p:spPr>
      </p:pic>
      <p:pic>
        <p:nvPicPr>
          <p:cNvPr id="3" name="Picture 2" descr="A logo for a pub&#10;&#10;AI-generated content may be incorrect.">
            <a:extLst>
              <a:ext uri="{FF2B5EF4-FFF2-40B4-BE49-F238E27FC236}">
                <a16:creationId xmlns:a16="http://schemas.microsoft.com/office/drawing/2014/main" id="{2148EFC6-A582-AC48-0A93-9037C6BB9C6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44923" y="5911349"/>
            <a:ext cx="3299935" cy="60278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4798AE09-87E7-2270-1B8B-3132F0DE57D6}"/>
              </a:ext>
            </a:extLst>
          </p:cNvPr>
          <p:cNvSpPr txBox="1"/>
          <p:nvPr/>
        </p:nvSpPr>
        <p:spPr>
          <a:xfrm>
            <a:off x="2249496" y="3905937"/>
            <a:ext cx="794539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>
                <a:solidFill/>
                <a:latin typeface="Helvetica" pitchFamily="2" charset="0"/>
              </a:rPr>
              <a:t>God’s Grand Design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6AF5A52-7FAB-6175-83E9-8E36D07CC42F}"/>
              </a:ext>
            </a:extLst>
          </p:cNvPr>
          <p:cNvSpPr txBox="1"/>
          <p:nvPr/>
        </p:nvSpPr>
        <p:spPr>
          <a:xfrm>
            <a:off x="5649609" y="5118677"/>
            <a:ext cx="10162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/>
                <a:latin typeface="Helvetica" pitchFamily="2" charset="0"/>
              </a:rPr>
              <a:t>Week 1</a:t>
            </a:r>
          </a:p>
        </p:txBody>
      </p:sp>
      <p:pic>
        <p:nvPicPr>
          <p:cNvPr id="2" name="Picture 1" descr="A logo for a company&#10;&#10;AI-generated content may be incorrect.">
            <a:extLst>
              <a:ext uri="{FF2B5EF4-FFF2-40B4-BE49-F238E27FC236}">
                <a16:creationId xmlns:a16="http://schemas.microsoft.com/office/drawing/2014/main" id="{6B91D4F0-6763-D843-3E71-5E99240ECA1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81755" y="322063"/>
            <a:ext cx="4628486" cy="3479130"/>
          </a:xfrm>
          <a:prstGeom prst="rect">
            <a:avLst/>
          </a:prstGeom>
        </p:spPr>
      </p:pic>
      <p:pic>
        <p:nvPicPr>
          <p:cNvPr id="6" name="Picture 5" descr="A black and white logo&#10;&#10;AI-generated content may be incorrect.">
            <a:extLst>
              <a:ext uri="{FF2B5EF4-FFF2-40B4-BE49-F238E27FC236}">
                <a16:creationId xmlns:a16="http://schemas.microsoft.com/office/drawing/2014/main" id="{9D8084DC-96A2-E0ED-31C0-B51C8B5A9A6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-1" y="5911349"/>
            <a:ext cx="2983801" cy="6027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83551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1D7347-086E-E09F-ADFD-BBB58A980A12}"/>
              </a:ext>
            </a:extLst>
          </p:cNvPr>
          <p:cNvSpPr txBox="1">
            <a:spLocks/>
          </p:cNvSpPr>
          <p:nvPr/>
        </p:nvSpPr>
        <p:spPr>
          <a:xfrm>
            <a:off x="2445312" y="395418"/>
            <a:ext cx="8895351" cy="23595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5400" b="1" dirty="0">
                <a:solidFill>
                  <a:srgbClr val="59595B"/>
                </a:solidFill>
                <a:latin typeface="Helvetica" pitchFamily="2" charset="0"/>
              </a:rPr>
              <a:t>Leadership in the Home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218B0139-2289-E40E-6B94-C9BB284507AF}"/>
              </a:ext>
            </a:extLst>
          </p:cNvPr>
          <p:cNvSpPr txBox="1">
            <a:spLocks/>
          </p:cNvSpPr>
          <p:nvPr/>
        </p:nvSpPr>
        <p:spPr>
          <a:xfrm>
            <a:off x="838200" y="2593564"/>
            <a:ext cx="10515600" cy="33177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8000" b="1" dirty="0">
                <a:solidFill>
                  <a:srgbClr val="59595B"/>
                </a:solidFill>
                <a:latin typeface="Helvetica" pitchFamily="2" charset="0"/>
              </a:rPr>
              <a:t>Women are designed for leadership through </a:t>
            </a:r>
            <a:r>
              <a:rPr lang="en-US" sz="8000" b="1" dirty="0">
                <a:solidFill>
                  <a:srgbClr val="076A57"/>
                </a:solidFill>
                <a:latin typeface="Helvetica" pitchFamily="2" charset="0"/>
              </a:rPr>
              <a:t>wisdom and guidance.</a:t>
            </a:r>
          </a:p>
        </p:txBody>
      </p:sp>
      <p:pic>
        <p:nvPicPr>
          <p:cNvPr id="6" name="Picture 5" descr="A black and white logo&#10;&#10;AI-generated content may be incorrect.">
            <a:extLst>
              <a:ext uri="{FF2B5EF4-FFF2-40B4-BE49-F238E27FC236}">
                <a16:creationId xmlns:a16="http://schemas.microsoft.com/office/drawing/2014/main" id="{751AF3AD-9474-06E5-B6D5-527C4C4CE64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5911349"/>
            <a:ext cx="2983801" cy="602788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F4CA23A3-C6B7-E098-1707-269F2E6C3F82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174141" y="249807"/>
            <a:ext cx="1951834" cy="205944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971248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1D7347-086E-E09F-ADFD-BBB58A980A12}"/>
              </a:ext>
            </a:extLst>
          </p:cNvPr>
          <p:cNvSpPr txBox="1">
            <a:spLocks/>
          </p:cNvSpPr>
          <p:nvPr/>
        </p:nvSpPr>
        <p:spPr>
          <a:xfrm>
            <a:off x="2445312" y="395418"/>
            <a:ext cx="8895351" cy="23595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5400" b="1" dirty="0">
                <a:solidFill>
                  <a:srgbClr val="59595B"/>
                </a:solidFill>
                <a:latin typeface="Helvetica" pitchFamily="2" charset="0"/>
              </a:rPr>
              <a:t>Leadership in the Home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218B0139-2289-E40E-6B94-C9BB284507AF}"/>
              </a:ext>
            </a:extLst>
          </p:cNvPr>
          <p:cNvSpPr txBox="1">
            <a:spLocks/>
          </p:cNvSpPr>
          <p:nvPr/>
        </p:nvSpPr>
        <p:spPr>
          <a:xfrm>
            <a:off x="1009691" y="2754958"/>
            <a:ext cx="10515600" cy="38061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8000" b="1" dirty="0">
                <a:solidFill>
                  <a:srgbClr val="59595B"/>
                </a:solidFill>
                <a:latin typeface="Helvetica" pitchFamily="2" charset="0"/>
              </a:rPr>
              <a:t>Women are designed for leadership through </a:t>
            </a:r>
            <a:r>
              <a:rPr lang="en-US" sz="8000" b="1" dirty="0">
                <a:solidFill>
                  <a:srgbClr val="076A57"/>
                </a:solidFill>
                <a:latin typeface="Helvetica" pitchFamily="2" charset="0"/>
              </a:rPr>
              <a:t>encouragement and support.</a:t>
            </a:r>
          </a:p>
        </p:txBody>
      </p:sp>
      <p:pic>
        <p:nvPicPr>
          <p:cNvPr id="6" name="Picture 5" descr="A black and white logo&#10;&#10;AI-generated content may be incorrect.">
            <a:extLst>
              <a:ext uri="{FF2B5EF4-FFF2-40B4-BE49-F238E27FC236}">
                <a16:creationId xmlns:a16="http://schemas.microsoft.com/office/drawing/2014/main" id="{A9293AD9-7079-058D-4570-6E9767CD105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5911349"/>
            <a:ext cx="2983801" cy="602788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B797BD38-51E7-3A74-BFFC-FF3216DBECA1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174141" y="249807"/>
            <a:ext cx="1951834" cy="205944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2506537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1D7347-086E-E09F-ADFD-BBB58A980A12}"/>
              </a:ext>
            </a:extLst>
          </p:cNvPr>
          <p:cNvSpPr txBox="1">
            <a:spLocks/>
          </p:cNvSpPr>
          <p:nvPr/>
        </p:nvSpPr>
        <p:spPr>
          <a:xfrm>
            <a:off x="2445312" y="395418"/>
            <a:ext cx="8895351" cy="23595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5400" b="1" dirty="0">
                <a:solidFill>
                  <a:srgbClr val="59595B"/>
                </a:solidFill>
                <a:latin typeface="Helvetica" pitchFamily="2" charset="0"/>
              </a:rPr>
              <a:t>Leadership in the Church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218B0139-2289-E40E-6B94-C9BB284507AF}"/>
              </a:ext>
            </a:extLst>
          </p:cNvPr>
          <p:cNvSpPr txBox="1">
            <a:spLocks/>
          </p:cNvSpPr>
          <p:nvPr/>
        </p:nvSpPr>
        <p:spPr>
          <a:xfrm>
            <a:off x="1023545" y="2754958"/>
            <a:ext cx="10515600" cy="33177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8000" b="1" dirty="0">
                <a:solidFill>
                  <a:srgbClr val="59595B"/>
                </a:solidFill>
                <a:latin typeface="Helvetica" pitchFamily="2" charset="0"/>
              </a:rPr>
              <a:t>Men are designed for leadership through </a:t>
            </a:r>
            <a:r>
              <a:rPr lang="en-US" sz="8000" b="1" dirty="0">
                <a:solidFill>
                  <a:srgbClr val="076A57"/>
                </a:solidFill>
                <a:latin typeface="Helvetica" pitchFamily="2" charset="0"/>
              </a:rPr>
              <a:t>pastoral ministry.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3E4798D-8E85-9976-D283-29AE97CE496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292704" y="592003"/>
            <a:ext cx="1992131" cy="1966370"/>
          </a:xfrm>
          <a:prstGeom prst="rect">
            <a:avLst/>
          </a:prstGeom>
        </p:spPr>
      </p:pic>
      <p:pic>
        <p:nvPicPr>
          <p:cNvPr id="3" name="Picture 2" descr="A black and white logo&#10;&#10;AI-generated content may be incorrect.">
            <a:extLst>
              <a:ext uri="{FF2B5EF4-FFF2-40B4-BE49-F238E27FC236}">
                <a16:creationId xmlns:a16="http://schemas.microsoft.com/office/drawing/2014/main" id="{4370DFA4-9560-FC89-7DB8-3F82BE3D36E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5911349"/>
            <a:ext cx="2983801" cy="6027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159648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1D7347-086E-E09F-ADFD-BBB58A980A12}"/>
              </a:ext>
            </a:extLst>
          </p:cNvPr>
          <p:cNvSpPr txBox="1">
            <a:spLocks/>
          </p:cNvSpPr>
          <p:nvPr/>
        </p:nvSpPr>
        <p:spPr>
          <a:xfrm>
            <a:off x="2445312" y="395418"/>
            <a:ext cx="8895351" cy="23595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5400" b="1" dirty="0">
                <a:solidFill>
                  <a:srgbClr val="59595B"/>
                </a:solidFill>
                <a:latin typeface="Helvetica" pitchFamily="2" charset="0"/>
              </a:rPr>
              <a:t>Leadership in the Church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218B0139-2289-E40E-6B94-C9BB284507AF}"/>
              </a:ext>
            </a:extLst>
          </p:cNvPr>
          <p:cNvSpPr txBox="1">
            <a:spLocks/>
          </p:cNvSpPr>
          <p:nvPr/>
        </p:nvSpPr>
        <p:spPr>
          <a:xfrm>
            <a:off x="1037400" y="2754958"/>
            <a:ext cx="10515600" cy="33177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8000" b="1" dirty="0">
                <a:solidFill>
                  <a:srgbClr val="59595B"/>
                </a:solidFill>
                <a:latin typeface="Helvetica" pitchFamily="2" charset="0"/>
              </a:rPr>
              <a:t>Men are designed for leadership through </a:t>
            </a:r>
            <a:r>
              <a:rPr lang="en-US" sz="8000" b="1" dirty="0">
                <a:solidFill>
                  <a:srgbClr val="076A57"/>
                </a:solidFill>
                <a:latin typeface="Helvetica" pitchFamily="2" charset="0"/>
              </a:rPr>
              <a:t>preaching ministry.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3E4798D-8E85-9976-D283-29AE97CE496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292704" y="592003"/>
            <a:ext cx="1992131" cy="1966370"/>
          </a:xfrm>
          <a:prstGeom prst="rect">
            <a:avLst/>
          </a:prstGeom>
        </p:spPr>
      </p:pic>
      <p:pic>
        <p:nvPicPr>
          <p:cNvPr id="3" name="Picture 2" descr="A black and white logo&#10;&#10;AI-generated content may be incorrect.">
            <a:extLst>
              <a:ext uri="{FF2B5EF4-FFF2-40B4-BE49-F238E27FC236}">
                <a16:creationId xmlns:a16="http://schemas.microsoft.com/office/drawing/2014/main" id="{6F4C9315-A0B1-E6E6-2E4E-02DBE8E38D8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5911349"/>
            <a:ext cx="2983801" cy="6027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293508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1D7347-086E-E09F-ADFD-BBB58A980A12}"/>
              </a:ext>
            </a:extLst>
          </p:cNvPr>
          <p:cNvSpPr txBox="1">
            <a:spLocks/>
          </p:cNvSpPr>
          <p:nvPr/>
        </p:nvSpPr>
        <p:spPr>
          <a:xfrm>
            <a:off x="2445312" y="395418"/>
            <a:ext cx="8895351" cy="23595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5400" b="1" dirty="0">
                <a:solidFill>
                  <a:srgbClr val="59595B"/>
                </a:solidFill>
                <a:latin typeface="Helvetica" pitchFamily="2" charset="0"/>
              </a:rPr>
              <a:t>Leadership in the Church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218B0139-2289-E40E-6B94-C9BB284507AF}"/>
              </a:ext>
            </a:extLst>
          </p:cNvPr>
          <p:cNvSpPr txBox="1">
            <a:spLocks/>
          </p:cNvSpPr>
          <p:nvPr/>
        </p:nvSpPr>
        <p:spPr>
          <a:xfrm>
            <a:off x="999180" y="2754958"/>
            <a:ext cx="10515600" cy="38875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8000" b="1" dirty="0">
                <a:solidFill>
                  <a:srgbClr val="59595B"/>
                </a:solidFill>
                <a:latin typeface="Helvetica" pitchFamily="2" charset="0"/>
              </a:rPr>
              <a:t>Both men and women are to lead in </a:t>
            </a:r>
            <a:r>
              <a:rPr lang="en-US" sz="8000" b="1" dirty="0">
                <a:solidFill>
                  <a:srgbClr val="076A57"/>
                </a:solidFill>
                <a:latin typeface="Helvetica" pitchFamily="2" charset="0"/>
              </a:rPr>
              <a:t>teaching and mentoring </a:t>
            </a:r>
            <a:r>
              <a:rPr lang="en-US" sz="8000" b="1" dirty="0">
                <a:solidFill>
                  <a:srgbClr val="59595B"/>
                </a:solidFill>
                <a:latin typeface="Helvetica" pitchFamily="2" charset="0"/>
              </a:rPr>
              <a:t>ministries</a:t>
            </a:r>
            <a:r>
              <a:rPr lang="en-US" sz="8000" b="1" dirty="0">
                <a:solidFill>
                  <a:srgbClr val="076A57"/>
                </a:solidFill>
                <a:latin typeface="Helvetica" pitchFamily="2" charset="0"/>
              </a:rPr>
              <a:t>.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3E4798D-8E85-9976-D283-29AE97CE496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292704" y="592003"/>
            <a:ext cx="1992131" cy="1966370"/>
          </a:xfrm>
          <a:prstGeom prst="rect">
            <a:avLst/>
          </a:prstGeom>
        </p:spPr>
      </p:pic>
      <p:pic>
        <p:nvPicPr>
          <p:cNvPr id="3" name="Picture 2" descr="A black and white logo&#10;&#10;AI-generated content may be incorrect.">
            <a:extLst>
              <a:ext uri="{FF2B5EF4-FFF2-40B4-BE49-F238E27FC236}">
                <a16:creationId xmlns:a16="http://schemas.microsoft.com/office/drawing/2014/main" id="{736B9F35-F36B-868B-BE0A-D46F5FCCC49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5911349"/>
            <a:ext cx="2983801" cy="6027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608924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1D7347-086E-E09F-ADFD-BBB58A980A12}"/>
              </a:ext>
            </a:extLst>
          </p:cNvPr>
          <p:cNvSpPr txBox="1">
            <a:spLocks/>
          </p:cNvSpPr>
          <p:nvPr/>
        </p:nvSpPr>
        <p:spPr>
          <a:xfrm>
            <a:off x="2445312" y="395418"/>
            <a:ext cx="8895351" cy="23595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5400" b="1" dirty="0">
                <a:solidFill>
                  <a:srgbClr val="59595B"/>
                </a:solidFill>
                <a:latin typeface="Helvetica" pitchFamily="2" charset="0"/>
              </a:rPr>
              <a:t>Leadership in the Church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218B0139-2289-E40E-6B94-C9BB284507AF}"/>
              </a:ext>
            </a:extLst>
          </p:cNvPr>
          <p:cNvSpPr txBox="1">
            <a:spLocks/>
          </p:cNvSpPr>
          <p:nvPr/>
        </p:nvSpPr>
        <p:spPr>
          <a:xfrm>
            <a:off x="1020201" y="2754958"/>
            <a:ext cx="10515600" cy="380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8000" b="1" dirty="0">
                <a:solidFill>
                  <a:srgbClr val="59595B"/>
                </a:solidFill>
                <a:latin typeface="Helvetica" pitchFamily="2" charset="0"/>
              </a:rPr>
              <a:t>Both men and women are to lead in </a:t>
            </a:r>
            <a:r>
              <a:rPr lang="en-US" sz="8000" b="1" dirty="0">
                <a:solidFill>
                  <a:srgbClr val="076A57"/>
                </a:solidFill>
                <a:latin typeface="Helvetica" pitchFamily="2" charset="0"/>
              </a:rPr>
              <a:t>missions and discipleship </a:t>
            </a:r>
            <a:r>
              <a:rPr lang="en-US" sz="8000" b="1" dirty="0">
                <a:solidFill>
                  <a:srgbClr val="59595B"/>
                </a:solidFill>
                <a:latin typeface="Helvetica" pitchFamily="2" charset="0"/>
              </a:rPr>
              <a:t>ministries</a:t>
            </a:r>
            <a:r>
              <a:rPr lang="en-US" sz="8000" b="1" dirty="0">
                <a:solidFill>
                  <a:srgbClr val="076A57"/>
                </a:solidFill>
                <a:latin typeface="Helvetica" pitchFamily="2" charset="0"/>
              </a:rPr>
              <a:t>.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3E4798D-8E85-9976-D283-29AE97CE496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292704" y="592003"/>
            <a:ext cx="1992131" cy="1966370"/>
          </a:xfrm>
          <a:prstGeom prst="rect">
            <a:avLst/>
          </a:prstGeom>
        </p:spPr>
      </p:pic>
      <p:pic>
        <p:nvPicPr>
          <p:cNvPr id="3" name="Picture 2" descr="A black and white logo&#10;&#10;AI-generated content may be incorrect.">
            <a:extLst>
              <a:ext uri="{FF2B5EF4-FFF2-40B4-BE49-F238E27FC236}">
                <a16:creationId xmlns:a16="http://schemas.microsoft.com/office/drawing/2014/main" id="{105B4902-91A9-EC0A-4048-7ADECE37EBB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5911349"/>
            <a:ext cx="2983801" cy="6027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279543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1D7347-086E-E09F-ADFD-BBB58A980A12}"/>
              </a:ext>
            </a:extLst>
          </p:cNvPr>
          <p:cNvSpPr txBox="1">
            <a:spLocks/>
          </p:cNvSpPr>
          <p:nvPr/>
        </p:nvSpPr>
        <p:spPr>
          <a:xfrm>
            <a:off x="2445312" y="395418"/>
            <a:ext cx="8895351" cy="23595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5400" b="1" dirty="0">
                <a:solidFill>
                  <a:srgbClr val="59595B"/>
                </a:solidFill>
                <a:latin typeface="Helvetica" pitchFamily="2" charset="0"/>
              </a:rPr>
              <a:t>Leadership in the Church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218B0139-2289-E40E-6B94-C9BB284507AF}"/>
              </a:ext>
            </a:extLst>
          </p:cNvPr>
          <p:cNvSpPr txBox="1">
            <a:spLocks/>
          </p:cNvSpPr>
          <p:nvPr/>
        </p:nvSpPr>
        <p:spPr>
          <a:xfrm>
            <a:off x="838200" y="2754958"/>
            <a:ext cx="10515600" cy="33177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8000" b="1" dirty="0">
                <a:solidFill>
                  <a:srgbClr val="59595B"/>
                </a:solidFill>
                <a:latin typeface="Helvetica" pitchFamily="2" charset="0"/>
              </a:rPr>
              <a:t>Both men and women are to lead in </a:t>
            </a:r>
            <a:r>
              <a:rPr lang="en-US" sz="8000" b="1" dirty="0">
                <a:solidFill>
                  <a:srgbClr val="076A57"/>
                </a:solidFill>
                <a:latin typeface="Helvetica" pitchFamily="2" charset="0"/>
              </a:rPr>
              <a:t>prayer and prophetic </a:t>
            </a:r>
            <a:r>
              <a:rPr lang="en-US" sz="8000" b="1" dirty="0">
                <a:solidFill>
                  <a:srgbClr val="59595B"/>
                </a:solidFill>
                <a:latin typeface="Helvetica" pitchFamily="2" charset="0"/>
              </a:rPr>
              <a:t>ministry</a:t>
            </a:r>
            <a:r>
              <a:rPr lang="en-US" sz="8000" b="1" dirty="0">
                <a:solidFill>
                  <a:srgbClr val="076A57"/>
                </a:solidFill>
                <a:latin typeface="Helvetica" pitchFamily="2" charset="0"/>
              </a:rPr>
              <a:t>.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3E4798D-8E85-9976-D283-29AE97CE496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292704" y="592003"/>
            <a:ext cx="1992131" cy="1966370"/>
          </a:xfrm>
          <a:prstGeom prst="rect">
            <a:avLst/>
          </a:prstGeom>
        </p:spPr>
      </p:pic>
      <p:pic>
        <p:nvPicPr>
          <p:cNvPr id="3" name="Picture 2" descr="A black and white logo&#10;&#10;AI-generated content may be incorrect.">
            <a:extLst>
              <a:ext uri="{FF2B5EF4-FFF2-40B4-BE49-F238E27FC236}">
                <a16:creationId xmlns:a16="http://schemas.microsoft.com/office/drawing/2014/main" id="{9F1EEF61-2CA9-A960-612E-02DBA842863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5911349"/>
            <a:ext cx="2983801" cy="6027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406553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1D7347-086E-E09F-ADFD-BBB58A980A12}"/>
              </a:ext>
            </a:extLst>
          </p:cNvPr>
          <p:cNvSpPr txBox="1">
            <a:spLocks/>
          </p:cNvSpPr>
          <p:nvPr/>
        </p:nvSpPr>
        <p:spPr>
          <a:xfrm>
            <a:off x="1648324" y="469259"/>
            <a:ext cx="8895351" cy="23595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5400" b="1" dirty="0">
                <a:solidFill>
                  <a:srgbClr val="59595B"/>
                </a:solidFill>
                <a:latin typeface="Helvetica" pitchFamily="2" charset="0"/>
              </a:rPr>
              <a:t>Leadership in the Community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218B0139-2289-E40E-6B94-C9BB284507AF}"/>
              </a:ext>
            </a:extLst>
          </p:cNvPr>
          <p:cNvSpPr txBox="1">
            <a:spLocks/>
          </p:cNvSpPr>
          <p:nvPr/>
        </p:nvSpPr>
        <p:spPr>
          <a:xfrm>
            <a:off x="838200" y="2754958"/>
            <a:ext cx="10515600" cy="33177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8000" b="1" dirty="0">
                <a:solidFill>
                  <a:srgbClr val="59595B"/>
                </a:solidFill>
                <a:latin typeface="Helvetica" pitchFamily="2" charset="0"/>
              </a:rPr>
              <a:t>Both men and women are designed to lead in </a:t>
            </a:r>
            <a:r>
              <a:rPr lang="en-US" sz="8000" b="1" dirty="0">
                <a:solidFill>
                  <a:srgbClr val="076A57"/>
                </a:solidFill>
                <a:latin typeface="Helvetica" pitchFamily="2" charset="0"/>
              </a:rPr>
              <a:t>advocacy and justice.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1B989DF-E34B-9E9A-5E20-473721D37D9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276819" y="573847"/>
            <a:ext cx="2037664" cy="2002682"/>
          </a:xfrm>
          <a:prstGeom prst="rect">
            <a:avLst/>
          </a:prstGeom>
        </p:spPr>
      </p:pic>
      <p:pic>
        <p:nvPicPr>
          <p:cNvPr id="3" name="Picture 2" descr="A black and white logo&#10;&#10;AI-generated content may be incorrect.">
            <a:extLst>
              <a:ext uri="{FF2B5EF4-FFF2-40B4-BE49-F238E27FC236}">
                <a16:creationId xmlns:a16="http://schemas.microsoft.com/office/drawing/2014/main" id="{09190729-34EC-D1BE-FF43-C2AF3C84E9C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5911349"/>
            <a:ext cx="2983801" cy="6027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659345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1D7347-086E-E09F-ADFD-BBB58A980A12}"/>
              </a:ext>
            </a:extLst>
          </p:cNvPr>
          <p:cNvSpPr txBox="1">
            <a:spLocks/>
          </p:cNvSpPr>
          <p:nvPr/>
        </p:nvSpPr>
        <p:spPr>
          <a:xfrm>
            <a:off x="1648324" y="395418"/>
            <a:ext cx="8895351" cy="23595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5400" b="1" dirty="0">
                <a:solidFill>
                  <a:srgbClr val="59595B"/>
                </a:solidFill>
                <a:latin typeface="Helvetica" pitchFamily="2" charset="0"/>
              </a:rPr>
              <a:t>Leadership in the Community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218B0139-2289-E40E-6B94-C9BB284507AF}"/>
              </a:ext>
            </a:extLst>
          </p:cNvPr>
          <p:cNvSpPr txBox="1">
            <a:spLocks/>
          </p:cNvSpPr>
          <p:nvPr/>
        </p:nvSpPr>
        <p:spPr>
          <a:xfrm>
            <a:off x="838200" y="2754958"/>
            <a:ext cx="10515600" cy="37814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8000" b="1" dirty="0">
                <a:solidFill>
                  <a:srgbClr val="59595B"/>
                </a:solidFill>
                <a:latin typeface="Helvetica" pitchFamily="2" charset="0"/>
              </a:rPr>
              <a:t>Both men and women are designed to lead with </a:t>
            </a:r>
            <a:r>
              <a:rPr lang="en-US" sz="8000" b="1" dirty="0">
                <a:solidFill>
                  <a:srgbClr val="076A57"/>
                </a:solidFill>
                <a:latin typeface="Helvetica" pitchFamily="2" charset="0"/>
              </a:rPr>
              <a:t>charity and service.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1B989DF-E34B-9E9A-5E20-473721D37D9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276819" y="573847"/>
            <a:ext cx="2037664" cy="2002682"/>
          </a:xfrm>
          <a:prstGeom prst="rect">
            <a:avLst/>
          </a:prstGeom>
        </p:spPr>
      </p:pic>
      <p:pic>
        <p:nvPicPr>
          <p:cNvPr id="3" name="Picture 2" descr="A black and white logo&#10;&#10;AI-generated content may be incorrect.">
            <a:extLst>
              <a:ext uri="{FF2B5EF4-FFF2-40B4-BE49-F238E27FC236}">
                <a16:creationId xmlns:a16="http://schemas.microsoft.com/office/drawing/2014/main" id="{02DF2488-7994-ADA2-9FD7-46F8CAF20F0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5911349"/>
            <a:ext cx="2983801" cy="6027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741890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1D7347-086E-E09F-ADFD-BBB58A980A12}"/>
              </a:ext>
            </a:extLst>
          </p:cNvPr>
          <p:cNvSpPr txBox="1">
            <a:spLocks/>
          </p:cNvSpPr>
          <p:nvPr/>
        </p:nvSpPr>
        <p:spPr>
          <a:xfrm>
            <a:off x="1809305" y="469259"/>
            <a:ext cx="8895351" cy="23595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5400" b="1" dirty="0">
                <a:solidFill>
                  <a:srgbClr val="59595B"/>
                </a:solidFill>
                <a:latin typeface="Helvetica" pitchFamily="2" charset="0"/>
              </a:rPr>
              <a:t>Leadership in the Community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218B0139-2289-E40E-6B94-C9BB284507AF}"/>
              </a:ext>
            </a:extLst>
          </p:cNvPr>
          <p:cNvSpPr txBox="1">
            <a:spLocks/>
          </p:cNvSpPr>
          <p:nvPr/>
        </p:nvSpPr>
        <p:spPr>
          <a:xfrm>
            <a:off x="999181" y="2681117"/>
            <a:ext cx="10515600" cy="400316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8000" b="1" dirty="0">
                <a:solidFill>
                  <a:srgbClr val="59595B"/>
                </a:solidFill>
                <a:latin typeface="Helvetica" pitchFamily="2" charset="0"/>
              </a:rPr>
              <a:t>Both men and women are designed to lead in </a:t>
            </a:r>
            <a:r>
              <a:rPr lang="en-US" sz="8000" b="1" dirty="0">
                <a:solidFill>
                  <a:srgbClr val="076A57"/>
                </a:solidFill>
                <a:latin typeface="Helvetica" pitchFamily="2" charset="0"/>
              </a:rPr>
              <a:t>business and enterprise.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1B989DF-E34B-9E9A-5E20-473721D37D9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276819" y="573847"/>
            <a:ext cx="2037664" cy="2002682"/>
          </a:xfrm>
          <a:prstGeom prst="rect">
            <a:avLst/>
          </a:prstGeom>
        </p:spPr>
      </p:pic>
      <p:pic>
        <p:nvPicPr>
          <p:cNvPr id="3" name="Picture 2" descr="A black and white logo&#10;&#10;AI-generated content may be incorrect.">
            <a:extLst>
              <a:ext uri="{FF2B5EF4-FFF2-40B4-BE49-F238E27FC236}">
                <a16:creationId xmlns:a16="http://schemas.microsoft.com/office/drawing/2014/main" id="{6CEAD07E-281B-3127-DF9C-AD158D79151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5911349"/>
            <a:ext cx="2983801" cy="6027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13294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1D7347-086E-E09F-ADFD-BBB58A980A12}"/>
              </a:ext>
            </a:extLst>
          </p:cNvPr>
          <p:cNvSpPr txBox="1">
            <a:spLocks/>
          </p:cNvSpPr>
          <p:nvPr/>
        </p:nvSpPr>
        <p:spPr>
          <a:xfrm>
            <a:off x="838200" y="1813655"/>
            <a:ext cx="10515600" cy="32306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sz="8000" b="1" dirty="0">
                <a:solidFill>
                  <a:srgbClr val="59595B"/>
                </a:solidFill>
                <a:latin typeface="Helvetica" pitchFamily="2" charset="0"/>
              </a:rPr>
              <a:t>God designed both </a:t>
            </a:r>
            <a:r>
              <a:rPr lang="en-US" sz="8000" b="1" dirty="0">
                <a:solidFill>
                  <a:srgbClr val="076A57"/>
                </a:solidFill>
                <a:latin typeface="Helvetica" pitchFamily="2" charset="0"/>
              </a:rPr>
              <a:t>men and women </a:t>
            </a:r>
            <a:r>
              <a:rPr lang="en-US" sz="8000" b="1" dirty="0">
                <a:solidFill>
                  <a:srgbClr val="59595B"/>
                </a:solidFill>
                <a:latin typeface="Helvetica" pitchFamily="2" charset="0"/>
              </a:rPr>
              <a:t>to be leaders.</a:t>
            </a:r>
          </a:p>
        </p:txBody>
      </p:sp>
      <p:pic>
        <p:nvPicPr>
          <p:cNvPr id="3" name="Picture 2" descr="A black and white logo&#10;&#10;AI-generated content may be incorrect.">
            <a:extLst>
              <a:ext uri="{FF2B5EF4-FFF2-40B4-BE49-F238E27FC236}">
                <a16:creationId xmlns:a16="http://schemas.microsoft.com/office/drawing/2014/main" id="{972B9BBC-2209-A1B3-C56F-F1D21F08A40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5911349"/>
            <a:ext cx="2983801" cy="6027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235726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1D7347-086E-E09F-ADFD-BBB58A980A12}"/>
              </a:ext>
            </a:extLst>
          </p:cNvPr>
          <p:cNvSpPr txBox="1">
            <a:spLocks/>
          </p:cNvSpPr>
          <p:nvPr/>
        </p:nvSpPr>
        <p:spPr>
          <a:xfrm>
            <a:off x="838200" y="1813655"/>
            <a:ext cx="10515600" cy="32306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sz="8000" b="1" dirty="0">
                <a:solidFill>
                  <a:srgbClr val="59595B"/>
                </a:solidFill>
                <a:latin typeface="Helvetica" pitchFamily="2" charset="0"/>
              </a:rPr>
              <a:t>God designed both </a:t>
            </a:r>
            <a:r>
              <a:rPr lang="en-US" sz="8000" b="1" dirty="0">
                <a:solidFill>
                  <a:srgbClr val="076A57"/>
                </a:solidFill>
                <a:latin typeface="Helvetica" pitchFamily="2" charset="0"/>
              </a:rPr>
              <a:t>men and women </a:t>
            </a:r>
            <a:r>
              <a:rPr lang="en-US" sz="8000" b="1" dirty="0">
                <a:solidFill>
                  <a:srgbClr val="59595B"/>
                </a:solidFill>
                <a:latin typeface="Helvetica" pitchFamily="2" charset="0"/>
              </a:rPr>
              <a:t>to be leaders.</a:t>
            </a:r>
          </a:p>
        </p:txBody>
      </p:sp>
      <p:pic>
        <p:nvPicPr>
          <p:cNvPr id="3" name="Picture 2" descr="A black and white logo&#10;&#10;AI-generated content may be incorrect.">
            <a:extLst>
              <a:ext uri="{FF2B5EF4-FFF2-40B4-BE49-F238E27FC236}">
                <a16:creationId xmlns:a16="http://schemas.microsoft.com/office/drawing/2014/main" id="{54A0923C-1D33-ED18-61CE-FDFE15B510C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5911349"/>
            <a:ext cx="2983801" cy="6027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541612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 black and white logo&#10;&#10;AI-generated content may be incorrect.">
            <a:extLst>
              <a:ext uri="{FF2B5EF4-FFF2-40B4-BE49-F238E27FC236}">
                <a16:creationId xmlns:a16="http://schemas.microsoft.com/office/drawing/2014/main" id="{37603903-4A54-4FDE-C9C2-99B3499FA14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5911349"/>
            <a:ext cx="2983801" cy="602788"/>
          </a:xfrm>
          <a:prstGeom prst="rect">
            <a:avLst/>
          </a:prstGeom>
        </p:spPr>
      </p:pic>
      <p:pic>
        <p:nvPicPr>
          <p:cNvPr id="3" name="Picture 2" descr="A logo for a company&#10;&#10;AI-generated content may be incorrect.">
            <a:extLst>
              <a:ext uri="{FF2B5EF4-FFF2-40B4-BE49-F238E27FC236}">
                <a16:creationId xmlns:a16="http://schemas.microsoft.com/office/drawing/2014/main" id="{38E79BE6-C38E-C3A3-E77C-3B529BD97A1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83800" y="740425"/>
            <a:ext cx="5306825" cy="3989022"/>
          </a:xfrm>
          <a:prstGeom prst="rect">
            <a:avLst/>
          </a:prstGeom>
        </p:spPr>
      </p:pic>
      <p:pic>
        <p:nvPicPr>
          <p:cNvPr id="4" name="Picture 3" descr="A logo for a pub&#10;&#10;AI-generated content may be incorrect.">
            <a:extLst>
              <a:ext uri="{FF2B5EF4-FFF2-40B4-BE49-F238E27FC236}">
                <a16:creationId xmlns:a16="http://schemas.microsoft.com/office/drawing/2014/main" id="{51542770-F114-0055-0974-D5CE699C908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4923" y="5911349"/>
            <a:ext cx="3299935" cy="6027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27788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1D7347-086E-E09F-ADFD-BBB58A980A12}"/>
              </a:ext>
            </a:extLst>
          </p:cNvPr>
          <p:cNvSpPr txBox="1">
            <a:spLocks/>
          </p:cNvSpPr>
          <p:nvPr/>
        </p:nvSpPr>
        <p:spPr>
          <a:xfrm>
            <a:off x="838200" y="1813655"/>
            <a:ext cx="10515600" cy="32306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sz="8000" b="1" dirty="0">
                <a:solidFill>
                  <a:srgbClr val="59595B"/>
                </a:solidFill>
                <a:latin typeface="Helvetica" pitchFamily="2" charset="0"/>
              </a:rPr>
              <a:t>We are all </a:t>
            </a:r>
            <a:r>
              <a:rPr lang="en-US" sz="8000" b="1" dirty="0">
                <a:solidFill>
                  <a:srgbClr val="076A57"/>
                </a:solidFill>
                <a:latin typeface="Helvetica" pitchFamily="2" charset="0"/>
              </a:rPr>
              <a:t>created equal</a:t>
            </a:r>
            <a:r>
              <a:rPr lang="en-US" sz="8000" b="1" dirty="0">
                <a:solidFill>
                  <a:srgbClr val="59595B"/>
                </a:solidFill>
                <a:latin typeface="Helvetica" pitchFamily="2" charset="0"/>
              </a:rPr>
              <a:t>, but we are not all </a:t>
            </a:r>
            <a:r>
              <a:rPr lang="en-US" sz="8000" b="1" dirty="0">
                <a:solidFill>
                  <a:srgbClr val="076A57"/>
                </a:solidFill>
                <a:latin typeface="Helvetica" pitchFamily="2" charset="0"/>
              </a:rPr>
              <a:t>created the same</a:t>
            </a:r>
            <a:r>
              <a:rPr lang="en-US" sz="8000" b="1" dirty="0">
                <a:solidFill>
                  <a:srgbClr val="59595B"/>
                </a:solidFill>
                <a:latin typeface="Helvetica" pitchFamily="2" charset="0"/>
              </a:rPr>
              <a:t>.</a:t>
            </a:r>
          </a:p>
        </p:txBody>
      </p:sp>
      <p:pic>
        <p:nvPicPr>
          <p:cNvPr id="5" name="Picture 4" descr="A black and white logo&#10;&#10;AI-generated content may be incorrect.">
            <a:extLst>
              <a:ext uri="{FF2B5EF4-FFF2-40B4-BE49-F238E27FC236}">
                <a16:creationId xmlns:a16="http://schemas.microsoft.com/office/drawing/2014/main" id="{77B28570-1167-61A2-5E54-E2EA8B979DA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5911349"/>
            <a:ext cx="2983801" cy="6027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0444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1D7347-086E-E09F-ADFD-BBB58A980A12}"/>
              </a:ext>
            </a:extLst>
          </p:cNvPr>
          <p:cNvSpPr txBox="1">
            <a:spLocks/>
          </p:cNvSpPr>
          <p:nvPr/>
        </p:nvSpPr>
        <p:spPr>
          <a:xfrm>
            <a:off x="838200" y="1813655"/>
            <a:ext cx="10515600" cy="32306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sz="8000" b="1" dirty="0">
                <a:solidFill>
                  <a:srgbClr val="59595B"/>
                </a:solidFill>
                <a:latin typeface="Helvetica" pitchFamily="2" charset="0"/>
              </a:rPr>
              <a:t>A problem occurs </a:t>
            </a:r>
            <a:r>
              <a:rPr lang="en-US" sz="8000" b="1" dirty="0">
                <a:solidFill>
                  <a:srgbClr val="076A57"/>
                </a:solidFill>
                <a:latin typeface="Helvetica" pitchFamily="2" charset="0"/>
              </a:rPr>
              <a:t>when we assign a value </a:t>
            </a:r>
            <a:r>
              <a:rPr lang="en-US" sz="8000" b="1" dirty="0">
                <a:solidFill>
                  <a:srgbClr val="59595B"/>
                </a:solidFill>
                <a:latin typeface="Helvetica" pitchFamily="2" charset="0"/>
              </a:rPr>
              <a:t>structure to what God has given equally.</a:t>
            </a:r>
          </a:p>
        </p:txBody>
      </p:sp>
      <p:pic>
        <p:nvPicPr>
          <p:cNvPr id="5" name="Picture 4" descr="A black and white logo&#10;&#10;AI-generated content may be incorrect.">
            <a:extLst>
              <a:ext uri="{FF2B5EF4-FFF2-40B4-BE49-F238E27FC236}">
                <a16:creationId xmlns:a16="http://schemas.microsoft.com/office/drawing/2014/main" id="{70B9E135-7A99-26E8-53E7-E29D21B0677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5911349"/>
            <a:ext cx="2983801" cy="6027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31219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1D7347-086E-E09F-ADFD-BBB58A980A12}"/>
              </a:ext>
            </a:extLst>
          </p:cNvPr>
          <p:cNvSpPr txBox="1">
            <a:spLocks/>
          </p:cNvSpPr>
          <p:nvPr/>
        </p:nvSpPr>
        <p:spPr>
          <a:xfrm>
            <a:off x="838198" y="469556"/>
            <a:ext cx="10515600" cy="14210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8000" b="1" dirty="0">
                <a:solidFill>
                  <a:srgbClr val="59595B"/>
                </a:solidFill>
                <a:latin typeface="Helvetica" pitchFamily="2" charset="0"/>
              </a:rPr>
              <a:t>The Three Spheres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2F4949FC-CD48-447D-D220-C0F12D3B586D}"/>
              </a:ext>
            </a:extLst>
          </p:cNvPr>
          <p:cNvGrpSpPr/>
          <p:nvPr/>
        </p:nvGrpSpPr>
        <p:grpSpPr>
          <a:xfrm>
            <a:off x="1111563" y="2449983"/>
            <a:ext cx="9968871" cy="2901966"/>
            <a:chOff x="342130" y="2594919"/>
            <a:chExt cx="11209378" cy="3595816"/>
          </a:xfrm>
        </p:grpSpPr>
        <p:pic>
          <p:nvPicPr>
            <p:cNvPr id="4" name="Picture 3">
              <a:extLst>
                <a:ext uri="{FF2B5EF4-FFF2-40B4-BE49-F238E27FC236}">
                  <a16:creationId xmlns:a16="http://schemas.microsoft.com/office/drawing/2014/main" id="{0CD3063A-9581-A6A2-75D0-E6440C76D05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/>
            <a:stretch/>
          </p:blipFill>
          <p:spPr>
            <a:xfrm>
              <a:off x="342130" y="2598953"/>
              <a:ext cx="3312628" cy="3587747"/>
            </a:xfrm>
            <a:prstGeom prst="rect">
              <a:avLst/>
            </a:prstGeom>
          </p:spPr>
        </p:pic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C772912B-B137-6D7D-CBE5-4F4F262ED7C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rcRect/>
            <a:stretch/>
          </p:blipFill>
          <p:spPr>
            <a:xfrm>
              <a:off x="4293905" y="2594919"/>
              <a:ext cx="3305829" cy="3595816"/>
            </a:xfrm>
            <a:prstGeom prst="rect">
              <a:avLst/>
            </a:prstGeom>
            <a:noFill/>
          </p:spPr>
        </p:pic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66F0906B-6109-6C34-45F4-A0F1B26057A3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rcRect/>
            <a:stretch/>
          </p:blipFill>
          <p:spPr>
            <a:xfrm>
              <a:off x="8238879" y="2598952"/>
              <a:ext cx="3312629" cy="3587748"/>
            </a:xfrm>
            <a:prstGeom prst="rect">
              <a:avLst/>
            </a:prstGeom>
          </p:spPr>
        </p:pic>
      </p:grpSp>
      <p:pic>
        <p:nvPicPr>
          <p:cNvPr id="3" name="Picture 2" descr="A black and white logo&#10;&#10;AI-generated content may be incorrect.">
            <a:extLst>
              <a:ext uri="{FF2B5EF4-FFF2-40B4-BE49-F238E27FC236}">
                <a16:creationId xmlns:a16="http://schemas.microsoft.com/office/drawing/2014/main" id="{3122C2C6-5105-A788-9C20-4E74D2E5715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-1" y="5911349"/>
            <a:ext cx="2983801" cy="6027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24426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53568FD4-7C2D-19EC-A1C7-FB94ED66B49E}"/>
              </a:ext>
            </a:extLst>
          </p:cNvPr>
          <p:cNvGrpSpPr/>
          <p:nvPr/>
        </p:nvGrpSpPr>
        <p:grpSpPr>
          <a:xfrm>
            <a:off x="305061" y="395418"/>
            <a:ext cx="11035602" cy="2359540"/>
            <a:chOff x="305061" y="395418"/>
            <a:chExt cx="11035602" cy="2359540"/>
          </a:xfrm>
          <a:noFill/>
        </p:grpSpPr>
        <p:sp>
          <p:nvSpPr>
            <p:cNvPr id="2" name="Title 1">
              <a:extLst>
                <a:ext uri="{FF2B5EF4-FFF2-40B4-BE49-F238E27FC236}">
                  <a16:creationId xmlns:a16="http://schemas.microsoft.com/office/drawing/2014/main" id="{411D7347-086E-E09F-ADFD-BBB58A980A12}"/>
                </a:ext>
              </a:extLst>
            </p:cNvPr>
            <p:cNvSpPr txBox="1">
              <a:spLocks/>
            </p:cNvSpPr>
            <p:nvPr/>
          </p:nvSpPr>
          <p:spPr>
            <a:xfrm>
              <a:off x="2445312" y="395418"/>
              <a:ext cx="8895351" cy="2359540"/>
            </a:xfrm>
            <a:prstGeom prst="rect">
              <a:avLst/>
            </a:prstGeom>
            <a:grpFill/>
          </p:spPr>
          <p:txBody>
            <a:bodyPr vert="horz" lIns="91440" tIns="45720" rIns="91440" bIns="45720" rtlCol="0" anchor="ctr">
              <a:normAutofit/>
            </a:bodyPr>
            <a:lstStyle>
              <a:lvl1pPr algn="l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r>
                <a:rPr lang="en-US" sz="5400" b="1" dirty="0">
                  <a:solidFill>
                    <a:srgbClr val="59595B"/>
                  </a:solidFill>
                  <a:latin typeface="Helvetica" pitchFamily="2" charset="0"/>
                </a:rPr>
                <a:t>Leadership in the Home</a:t>
              </a:r>
            </a:p>
          </p:txBody>
        </p:sp>
        <p:pic>
          <p:nvPicPr>
            <p:cNvPr id="4" name="Picture 3">
              <a:extLst>
                <a:ext uri="{FF2B5EF4-FFF2-40B4-BE49-F238E27FC236}">
                  <a16:creationId xmlns:a16="http://schemas.microsoft.com/office/drawing/2014/main" id="{5089D105-E792-7B71-DDC4-D0788400EF5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/>
            <a:stretch/>
          </p:blipFill>
          <p:spPr>
            <a:xfrm>
              <a:off x="305061" y="395418"/>
              <a:ext cx="2045938" cy="2158736"/>
            </a:xfrm>
            <a:prstGeom prst="rect">
              <a:avLst/>
            </a:prstGeom>
            <a:grpFill/>
          </p:spPr>
        </p:pic>
      </p:grpSp>
      <p:sp>
        <p:nvSpPr>
          <p:cNvPr id="5" name="Title 1">
            <a:extLst>
              <a:ext uri="{FF2B5EF4-FFF2-40B4-BE49-F238E27FC236}">
                <a16:creationId xmlns:a16="http://schemas.microsoft.com/office/drawing/2014/main" id="{218B0139-2289-E40E-6B94-C9BB284507AF}"/>
              </a:ext>
            </a:extLst>
          </p:cNvPr>
          <p:cNvSpPr txBox="1">
            <a:spLocks/>
          </p:cNvSpPr>
          <p:nvPr/>
        </p:nvSpPr>
        <p:spPr>
          <a:xfrm>
            <a:off x="851337" y="2557091"/>
            <a:ext cx="10515600" cy="33177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8000" b="1" dirty="0">
                <a:solidFill>
                  <a:srgbClr val="59595B"/>
                </a:solidFill>
                <a:latin typeface="Helvetica" pitchFamily="2" charset="0"/>
              </a:rPr>
              <a:t>Men are designed for leadership through </a:t>
            </a:r>
            <a:r>
              <a:rPr lang="en-US" sz="8000" b="1" dirty="0">
                <a:solidFill>
                  <a:srgbClr val="076A57"/>
                </a:solidFill>
                <a:latin typeface="Helvetica" pitchFamily="2" charset="0"/>
              </a:rPr>
              <a:t>spiritual direction.</a:t>
            </a:r>
          </a:p>
        </p:txBody>
      </p:sp>
      <p:pic>
        <p:nvPicPr>
          <p:cNvPr id="6" name="Picture 5" descr="A black and white logo&#10;&#10;AI-generated content may be incorrect.">
            <a:extLst>
              <a:ext uri="{FF2B5EF4-FFF2-40B4-BE49-F238E27FC236}">
                <a16:creationId xmlns:a16="http://schemas.microsoft.com/office/drawing/2014/main" id="{89B61724-1CBC-2971-2F0B-672707940F9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5911349"/>
            <a:ext cx="2983801" cy="6027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34398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1D7347-086E-E09F-ADFD-BBB58A980A12}"/>
              </a:ext>
            </a:extLst>
          </p:cNvPr>
          <p:cNvSpPr txBox="1">
            <a:spLocks/>
          </p:cNvSpPr>
          <p:nvPr/>
        </p:nvSpPr>
        <p:spPr>
          <a:xfrm>
            <a:off x="2259711" y="197559"/>
            <a:ext cx="8895351" cy="23595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5400" b="1" dirty="0">
                <a:solidFill>
                  <a:srgbClr val="59595B"/>
                </a:solidFill>
                <a:latin typeface="Helvetica" pitchFamily="2" charset="0"/>
              </a:rPr>
              <a:t>Leadership in the Home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218B0139-2289-E40E-6B94-C9BB284507AF}"/>
              </a:ext>
            </a:extLst>
          </p:cNvPr>
          <p:cNvSpPr txBox="1">
            <a:spLocks/>
          </p:cNvSpPr>
          <p:nvPr/>
        </p:nvSpPr>
        <p:spPr>
          <a:xfrm>
            <a:off x="1036938" y="2260686"/>
            <a:ext cx="10515600" cy="33177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8000" b="1" dirty="0">
                <a:solidFill>
                  <a:srgbClr val="59595B"/>
                </a:solidFill>
                <a:latin typeface="Helvetica" pitchFamily="2" charset="0"/>
              </a:rPr>
              <a:t>Men are designed for leadership through </a:t>
            </a:r>
            <a:r>
              <a:rPr lang="en-US" sz="8000" b="1" dirty="0">
                <a:solidFill>
                  <a:srgbClr val="076A57"/>
                </a:solidFill>
                <a:latin typeface="Helvetica" pitchFamily="2" charset="0"/>
              </a:rPr>
              <a:t>material provision.</a:t>
            </a:r>
          </a:p>
        </p:txBody>
      </p:sp>
      <p:pic>
        <p:nvPicPr>
          <p:cNvPr id="6" name="Picture 5" descr="A black and white logo&#10;&#10;AI-generated content may be incorrect.">
            <a:extLst>
              <a:ext uri="{FF2B5EF4-FFF2-40B4-BE49-F238E27FC236}">
                <a16:creationId xmlns:a16="http://schemas.microsoft.com/office/drawing/2014/main" id="{C27C6463-EC80-14A5-FF34-5A3BDC422F8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5911349"/>
            <a:ext cx="2983801" cy="602788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5CB3EDAE-F894-F7DE-7A08-DF333C2FB663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174141" y="249807"/>
            <a:ext cx="1951834" cy="205944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250796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1D7347-086E-E09F-ADFD-BBB58A980A12}"/>
              </a:ext>
            </a:extLst>
          </p:cNvPr>
          <p:cNvSpPr txBox="1">
            <a:spLocks/>
          </p:cNvSpPr>
          <p:nvPr/>
        </p:nvSpPr>
        <p:spPr>
          <a:xfrm>
            <a:off x="2484101" y="343863"/>
            <a:ext cx="8895351" cy="23595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5400" b="1" dirty="0">
                <a:solidFill>
                  <a:srgbClr val="59595B"/>
                </a:solidFill>
                <a:latin typeface="Helvetica" pitchFamily="2" charset="0"/>
              </a:rPr>
              <a:t>Leadership in the Home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218B0139-2289-E40E-6B94-C9BB284507AF}"/>
              </a:ext>
            </a:extLst>
          </p:cNvPr>
          <p:cNvSpPr txBox="1">
            <a:spLocks/>
          </p:cNvSpPr>
          <p:nvPr/>
        </p:nvSpPr>
        <p:spPr>
          <a:xfrm>
            <a:off x="1050762" y="2398028"/>
            <a:ext cx="10515600" cy="33177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8000" b="1" dirty="0">
                <a:solidFill>
                  <a:srgbClr val="59595B"/>
                </a:solidFill>
                <a:latin typeface="Helvetica" pitchFamily="2" charset="0"/>
              </a:rPr>
              <a:t>Men are designed for leadership through </a:t>
            </a:r>
            <a:r>
              <a:rPr lang="en-US" sz="8000" b="1" dirty="0">
                <a:solidFill>
                  <a:srgbClr val="076A57"/>
                </a:solidFill>
                <a:latin typeface="Helvetica" pitchFamily="2" charset="0"/>
              </a:rPr>
              <a:t>loving correction.</a:t>
            </a:r>
          </a:p>
        </p:txBody>
      </p:sp>
      <p:pic>
        <p:nvPicPr>
          <p:cNvPr id="6" name="Picture 5" descr="A black and white logo&#10;&#10;AI-generated content may be incorrect.">
            <a:extLst>
              <a:ext uri="{FF2B5EF4-FFF2-40B4-BE49-F238E27FC236}">
                <a16:creationId xmlns:a16="http://schemas.microsoft.com/office/drawing/2014/main" id="{F8FCFCDA-C9E0-7526-585D-5209D4490F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5911349"/>
            <a:ext cx="2983801" cy="602788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2E36A632-EAC8-5D8C-DA11-F6968148C909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174141" y="249807"/>
            <a:ext cx="1951834" cy="205944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0768601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1D7347-086E-E09F-ADFD-BBB58A980A12}"/>
              </a:ext>
            </a:extLst>
          </p:cNvPr>
          <p:cNvSpPr txBox="1">
            <a:spLocks/>
          </p:cNvSpPr>
          <p:nvPr/>
        </p:nvSpPr>
        <p:spPr>
          <a:xfrm>
            <a:off x="2445312" y="395418"/>
            <a:ext cx="8895351" cy="23595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5400" b="1" dirty="0">
                <a:solidFill>
                  <a:srgbClr val="59595B"/>
                </a:solidFill>
                <a:latin typeface="Helvetica" pitchFamily="2" charset="0"/>
              </a:rPr>
              <a:t>Leadership in the Home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218B0139-2289-E40E-6B94-C9BB284507AF}"/>
              </a:ext>
            </a:extLst>
          </p:cNvPr>
          <p:cNvSpPr txBox="1">
            <a:spLocks/>
          </p:cNvSpPr>
          <p:nvPr/>
        </p:nvSpPr>
        <p:spPr>
          <a:xfrm>
            <a:off x="1009691" y="2656404"/>
            <a:ext cx="10515600" cy="407673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8000" b="1" dirty="0">
                <a:solidFill>
                  <a:srgbClr val="59595B"/>
                </a:solidFill>
                <a:latin typeface="Helvetica" pitchFamily="2" charset="0"/>
              </a:rPr>
              <a:t>Women are designed for leadership through </a:t>
            </a:r>
            <a:r>
              <a:rPr lang="en-US" sz="8000" b="1" dirty="0">
                <a:solidFill>
                  <a:srgbClr val="076A57"/>
                </a:solidFill>
                <a:latin typeface="Helvetica" pitchFamily="2" charset="0"/>
              </a:rPr>
              <a:t>nurturing and teaching.</a:t>
            </a:r>
          </a:p>
        </p:txBody>
      </p:sp>
      <p:pic>
        <p:nvPicPr>
          <p:cNvPr id="6" name="Picture 5" descr="A black and white logo&#10;&#10;AI-generated content may be incorrect.">
            <a:extLst>
              <a:ext uri="{FF2B5EF4-FFF2-40B4-BE49-F238E27FC236}">
                <a16:creationId xmlns:a16="http://schemas.microsoft.com/office/drawing/2014/main" id="{32E04FC6-ADD6-A947-7266-2375F4C0359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5911349"/>
            <a:ext cx="2983801" cy="602788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0274BBF0-380F-8323-D9E0-BC8672B67FF0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174141" y="249807"/>
            <a:ext cx="1951834" cy="205944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7707844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2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126958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owerpoint Template" id="{F0D23BE5-726B-B74B-8370-A9478157C988}" vid="{54AFB03E-319C-7D49-A689-4CE1C11A872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2337</TotalTime>
  <Words>268</Words>
  <Application>Microsoft Macintosh PowerPoint</Application>
  <PresentationFormat>Widescreen</PresentationFormat>
  <Paragraphs>35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6" baseType="lpstr">
      <vt:lpstr>Arial</vt:lpstr>
      <vt:lpstr>Calibri</vt:lpstr>
      <vt:lpstr>Calibri Light</vt:lpstr>
      <vt:lpstr>Helvetica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Joshua Franks</dc:creator>
  <cp:lastModifiedBy>Colby Mike</cp:lastModifiedBy>
  <cp:revision>8</cp:revision>
  <dcterms:created xsi:type="dcterms:W3CDTF">2024-07-13T13:36:58Z</dcterms:created>
  <dcterms:modified xsi:type="dcterms:W3CDTF">2025-10-23T15:33:40Z</dcterms:modified>
</cp:coreProperties>
</file>